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7" r:id="rId19"/>
    <p:sldId id="275" r:id="rId20"/>
    <p:sldId id="273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D1191-339C-4017-8BFF-9C991A430F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A32C278-1C03-4B95-9D0B-73EA09B53F9B}">
      <dgm:prSet phldrT="[Text]" custT="1"/>
      <dgm:spPr/>
      <dgm:t>
        <a:bodyPr/>
        <a:lstStyle/>
        <a:p>
          <a:r>
            <a:rPr lang="id-ID" sz="2000" b="1" dirty="0" smtClean="0"/>
            <a:t>Pimpinan </a:t>
          </a:r>
          <a:endParaRPr lang="id-ID" sz="2000" b="1" dirty="0"/>
        </a:p>
      </dgm:t>
    </dgm:pt>
    <dgm:pt modelId="{09A6B02D-4713-4324-94FF-F6AAC9062662}" type="parTrans" cxnId="{9905B0D6-0BF0-425A-ABF1-FBE35D43472A}">
      <dgm:prSet/>
      <dgm:spPr/>
      <dgm:t>
        <a:bodyPr/>
        <a:lstStyle/>
        <a:p>
          <a:endParaRPr lang="id-ID" sz="3600" b="1"/>
        </a:p>
      </dgm:t>
    </dgm:pt>
    <dgm:pt modelId="{5D311053-C7CE-4ABF-AE8A-303FA59A2102}" type="sibTrans" cxnId="{9905B0D6-0BF0-425A-ABF1-FBE35D43472A}">
      <dgm:prSet custT="1"/>
      <dgm:spPr>
        <a:solidFill>
          <a:schemeClr val="bg2"/>
        </a:solidFill>
      </dgm:spPr>
      <dgm:t>
        <a:bodyPr/>
        <a:lstStyle/>
        <a:p>
          <a:endParaRPr lang="id-ID" sz="1400" b="1"/>
        </a:p>
      </dgm:t>
    </dgm:pt>
    <dgm:pt modelId="{5B6B488C-0CEC-40E9-A801-99047F2B52FA}">
      <dgm:prSet phldrT="[Text]" custT="1"/>
      <dgm:spPr/>
      <dgm:t>
        <a:bodyPr/>
        <a:lstStyle/>
        <a:p>
          <a:r>
            <a:rPr lang="en-US" sz="2000" b="1" dirty="0" err="1" smtClean="0"/>
            <a:t>Dosen</a:t>
          </a:r>
          <a:r>
            <a:rPr lang="en-US" sz="2000" b="1" dirty="0" smtClean="0"/>
            <a:t> </a:t>
          </a:r>
          <a:endParaRPr lang="id-ID" sz="2000" b="1" dirty="0"/>
        </a:p>
      </dgm:t>
    </dgm:pt>
    <dgm:pt modelId="{7DCBD8DC-0541-498A-91FC-EF3C1708DD10}" type="parTrans" cxnId="{E201EC9B-00FE-4FD0-AC68-2A00B4DB5038}">
      <dgm:prSet/>
      <dgm:spPr/>
      <dgm:t>
        <a:bodyPr/>
        <a:lstStyle/>
        <a:p>
          <a:endParaRPr lang="id-ID" sz="3600" b="1"/>
        </a:p>
      </dgm:t>
    </dgm:pt>
    <dgm:pt modelId="{FC820C5F-9F45-4C68-9925-8D512AE51036}" type="sibTrans" cxnId="{E201EC9B-00FE-4FD0-AC68-2A00B4DB5038}">
      <dgm:prSet custT="1"/>
      <dgm:spPr>
        <a:solidFill>
          <a:schemeClr val="bg2"/>
        </a:solidFill>
      </dgm:spPr>
      <dgm:t>
        <a:bodyPr/>
        <a:lstStyle/>
        <a:p>
          <a:endParaRPr lang="id-ID" sz="1400" b="1"/>
        </a:p>
      </dgm:t>
    </dgm:pt>
    <dgm:pt modelId="{A990DCFD-CE0F-4F05-BEBC-4470306A32AD}">
      <dgm:prSet phldrT="[Text]" custT="1"/>
      <dgm:spPr/>
      <dgm:t>
        <a:bodyPr/>
        <a:lstStyle/>
        <a:p>
          <a:r>
            <a:rPr lang="en-US" sz="2000" b="1" dirty="0" err="1" smtClean="0"/>
            <a:t>M</a:t>
          </a:r>
          <a:r>
            <a:rPr lang="en-US" sz="1800" b="1" dirty="0" err="1" smtClean="0"/>
            <a:t>aha</a:t>
          </a:r>
          <a:r>
            <a:rPr lang="en-US" sz="2000" b="1" dirty="0" err="1" smtClean="0"/>
            <a:t>siswa</a:t>
          </a:r>
          <a:r>
            <a:rPr lang="en-US" sz="2000" b="1" dirty="0" smtClean="0"/>
            <a:t> </a:t>
          </a:r>
          <a:endParaRPr lang="id-ID" sz="2000" b="1" dirty="0"/>
        </a:p>
      </dgm:t>
    </dgm:pt>
    <dgm:pt modelId="{1311BC76-4F74-4D7C-BBB2-1D02AC0FD74B}" type="parTrans" cxnId="{ED5EFD3A-AFCC-4FCB-8D13-B6C4F84AA3B0}">
      <dgm:prSet/>
      <dgm:spPr/>
      <dgm:t>
        <a:bodyPr/>
        <a:lstStyle/>
        <a:p>
          <a:endParaRPr lang="id-ID" sz="3600" b="1"/>
        </a:p>
      </dgm:t>
    </dgm:pt>
    <dgm:pt modelId="{35BAA145-CB21-4DB1-8D55-EEE4398B4EA3}" type="sibTrans" cxnId="{ED5EFD3A-AFCC-4FCB-8D13-B6C4F84AA3B0}">
      <dgm:prSet custT="1"/>
      <dgm:spPr>
        <a:solidFill>
          <a:schemeClr val="bg2"/>
        </a:solidFill>
      </dgm:spPr>
      <dgm:t>
        <a:bodyPr/>
        <a:lstStyle/>
        <a:p>
          <a:endParaRPr lang="id-ID" sz="1400" b="1"/>
        </a:p>
      </dgm:t>
    </dgm:pt>
    <dgm:pt modelId="{A590902C-3047-494A-9A9E-FD268A38A793}">
      <dgm:prSet phldrT="[Text]" custT="1"/>
      <dgm:spPr/>
      <dgm:t>
        <a:bodyPr/>
        <a:lstStyle/>
        <a:p>
          <a:r>
            <a:rPr lang="id-ID" sz="1800" b="1" dirty="0" smtClean="0"/>
            <a:t>Mitra</a:t>
          </a:r>
          <a:r>
            <a:rPr lang="en-US" sz="1800" b="1" dirty="0" smtClean="0"/>
            <a:t>:</a:t>
          </a:r>
        </a:p>
        <a:p>
          <a:r>
            <a:rPr lang="en-US" sz="1600" b="1" dirty="0" err="1" smtClean="0"/>
            <a:t>univ</a:t>
          </a:r>
          <a:r>
            <a:rPr lang="en-US" sz="1600" b="1" dirty="0" smtClean="0"/>
            <a:t>., </a:t>
          </a:r>
          <a:r>
            <a:rPr lang="en-US" sz="1600" b="1" dirty="0" err="1" smtClean="0"/>
            <a:t>pemerintah</a:t>
          </a:r>
          <a:r>
            <a:rPr lang="en-US" sz="1600" b="1" dirty="0" smtClean="0"/>
            <a:t>, </a:t>
          </a:r>
          <a:r>
            <a:rPr lang="en-US" sz="1600" b="1" dirty="0" err="1" smtClean="0"/>
            <a:t>swasta</a:t>
          </a:r>
          <a:r>
            <a:rPr lang="en-US" sz="1600" b="1" dirty="0" smtClean="0"/>
            <a:t>, </a:t>
          </a:r>
          <a:r>
            <a:rPr lang="en-US" sz="1600" b="1" dirty="0" err="1" smtClean="0"/>
            <a:t>masyarakat</a:t>
          </a:r>
          <a:r>
            <a:rPr lang="id-ID" sz="1800" b="1" dirty="0" smtClean="0"/>
            <a:t> </a:t>
          </a:r>
          <a:endParaRPr lang="id-ID" sz="1800" b="1" dirty="0"/>
        </a:p>
      </dgm:t>
    </dgm:pt>
    <dgm:pt modelId="{54C9962C-5589-4409-921F-B88A2255E023}" type="parTrans" cxnId="{D25F5250-E437-4577-960A-3F787E84C49A}">
      <dgm:prSet/>
      <dgm:spPr/>
      <dgm:t>
        <a:bodyPr/>
        <a:lstStyle/>
        <a:p>
          <a:endParaRPr lang="id-ID" sz="3600" b="1"/>
        </a:p>
      </dgm:t>
    </dgm:pt>
    <dgm:pt modelId="{F0AF842A-0214-4F32-998E-26696699BB1F}" type="sibTrans" cxnId="{D25F5250-E437-4577-960A-3F787E84C49A}">
      <dgm:prSet custT="1"/>
      <dgm:spPr>
        <a:solidFill>
          <a:schemeClr val="bg2"/>
        </a:solidFill>
      </dgm:spPr>
      <dgm:t>
        <a:bodyPr/>
        <a:lstStyle/>
        <a:p>
          <a:endParaRPr lang="id-ID" sz="1400" b="1"/>
        </a:p>
      </dgm:t>
    </dgm:pt>
    <dgm:pt modelId="{6AEED9FF-8554-424C-83C2-D8EAAB96F7DF}">
      <dgm:prSet phldrT="[Text]" custT="1"/>
      <dgm:spPr/>
      <dgm:t>
        <a:bodyPr/>
        <a:lstStyle/>
        <a:p>
          <a:r>
            <a:rPr lang="en-US" sz="2000" b="1" dirty="0" smtClean="0"/>
            <a:t>Alumni </a:t>
          </a:r>
          <a:endParaRPr lang="id-ID" sz="2000" b="1" dirty="0"/>
        </a:p>
      </dgm:t>
    </dgm:pt>
    <dgm:pt modelId="{6FA8FD01-45D2-4988-B3D9-6D6B1711B459}" type="parTrans" cxnId="{19F78A56-2DF7-49A1-8BDB-3C8BA5CBDC04}">
      <dgm:prSet/>
      <dgm:spPr/>
      <dgm:t>
        <a:bodyPr/>
        <a:lstStyle/>
        <a:p>
          <a:endParaRPr lang="id-ID" sz="3600" b="1"/>
        </a:p>
      </dgm:t>
    </dgm:pt>
    <dgm:pt modelId="{87BE4A47-227B-4170-8FB2-7316C6311D67}" type="sibTrans" cxnId="{19F78A56-2DF7-49A1-8BDB-3C8BA5CBDC04}">
      <dgm:prSet custT="1"/>
      <dgm:spPr>
        <a:solidFill>
          <a:schemeClr val="bg2"/>
        </a:solidFill>
      </dgm:spPr>
      <dgm:t>
        <a:bodyPr/>
        <a:lstStyle/>
        <a:p>
          <a:endParaRPr lang="id-ID" sz="2400" b="1"/>
        </a:p>
      </dgm:t>
    </dgm:pt>
    <dgm:pt modelId="{E789B77C-11E8-4696-BD73-692F3625D8D7}">
      <dgm:prSet phldrT="[Text]" custT="1"/>
      <dgm:spPr/>
      <dgm:t>
        <a:bodyPr/>
        <a:lstStyle/>
        <a:p>
          <a:r>
            <a:rPr lang="id-ID" sz="2000" b="1" dirty="0" smtClean="0"/>
            <a:t>Tendik</a:t>
          </a:r>
          <a:endParaRPr lang="id-ID" sz="2000" b="1" dirty="0"/>
        </a:p>
      </dgm:t>
    </dgm:pt>
    <dgm:pt modelId="{EC78963C-8479-4CB1-B828-94DE515B7E8A}" type="parTrans" cxnId="{62B19EEE-118B-4783-9106-DBC32CB27D8E}">
      <dgm:prSet/>
      <dgm:spPr/>
      <dgm:t>
        <a:bodyPr/>
        <a:lstStyle/>
        <a:p>
          <a:endParaRPr lang="id-ID" sz="3600" b="1"/>
        </a:p>
      </dgm:t>
    </dgm:pt>
    <dgm:pt modelId="{FDACCA11-B0B0-4F6C-9CFD-DC98FC73CE0A}" type="sibTrans" cxnId="{62B19EEE-118B-4783-9106-DBC32CB27D8E}">
      <dgm:prSet custT="1"/>
      <dgm:spPr>
        <a:solidFill>
          <a:schemeClr val="bg2"/>
        </a:solidFill>
      </dgm:spPr>
      <dgm:t>
        <a:bodyPr/>
        <a:lstStyle/>
        <a:p>
          <a:endParaRPr lang="id-ID" sz="1400" b="1"/>
        </a:p>
      </dgm:t>
    </dgm:pt>
    <dgm:pt modelId="{82B551C0-68E0-4816-9607-8188F508606F}" type="pres">
      <dgm:prSet presAssocID="{8F2D1191-339C-4017-8BFF-9C991A430F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9B15C1-AD68-455B-9229-0FB83FC7C014}" type="pres">
      <dgm:prSet presAssocID="{0A32C278-1C03-4B95-9D0B-73EA09B53F9B}" presName="node" presStyleLbl="node1" presStyleIdx="0" presStyleCnt="6" custScaleX="121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EAE4E-881D-4696-9F67-4EA5B151382A}" type="pres">
      <dgm:prSet presAssocID="{5D311053-C7CE-4ABF-AE8A-303FA59A210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ED84ACD-6B4E-4FCE-A835-68940D6C9BC3}" type="pres">
      <dgm:prSet presAssocID="{5D311053-C7CE-4ABF-AE8A-303FA59A210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2AD8F41-B5D7-4873-87EC-05E81549E392}" type="pres">
      <dgm:prSet presAssocID="{5B6B488C-0CEC-40E9-A801-99047F2B52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66AAF-572B-4507-A6C3-8F1BBC996A09}" type="pres">
      <dgm:prSet presAssocID="{FC820C5F-9F45-4C68-9925-8D512AE51036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BDA2D5B-5328-4D99-A4E6-4FBA44C4CE4D}" type="pres">
      <dgm:prSet presAssocID="{FC820C5F-9F45-4C68-9925-8D512AE51036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34F95E1-76BF-4AEB-8D97-55B92A088778}" type="pres">
      <dgm:prSet presAssocID="{A990DCFD-CE0F-4F05-BEBC-4470306A32A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49721-6953-47BE-9661-4D423B32A17E}" type="pres">
      <dgm:prSet presAssocID="{35BAA145-CB21-4DB1-8D55-EEE4398B4EA3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056FBAC-0374-4E56-AA33-D4ADD32D448F}" type="pres">
      <dgm:prSet presAssocID="{35BAA145-CB21-4DB1-8D55-EEE4398B4EA3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3313F12-8B0E-43C9-BBB8-4C1F9279619E}" type="pres">
      <dgm:prSet presAssocID="{A590902C-3047-494A-9A9E-FD268A38A793}" presName="node" presStyleLbl="node1" presStyleIdx="3" presStyleCnt="6" custScaleX="115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73CAA-D9F1-4A8D-BC32-784A7BC608FB}" type="pres">
      <dgm:prSet presAssocID="{F0AF842A-0214-4F32-998E-26696699BB1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B2E9145F-2892-4E1F-B3EF-6F678187263C}" type="pres">
      <dgm:prSet presAssocID="{F0AF842A-0214-4F32-998E-26696699BB1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C4BD719-60A4-4063-B59F-DF0BA7F6737E}" type="pres">
      <dgm:prSet presAssocID="{6AEED9FF-8554-424C-83C2-D8EAAB96F7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4B56C9-48B4-470A-8521-9E540D9B3F13}" type="pres">
      <dgm:prSet presAssocID="{87BE4A47-227B-4170-8FB2-7316C6311D67}" presName="sibTrans" presStyleLbl="sibTrans2D1" presStyleIdx="4" presStyleCnt="6"/>
      <dgm:spPr/>
      <dgm:t>
        <a:bodyPr/>
        <a:lstStyle/>
        <a:p>
          <a:endParaRPr lang="en-US"/>
        </a:p>
      </dgm:t>
    </dgm:pt>
    <dgm:pt modelId="{B182F198-5781-4255-81DC-BD758D45DF8B}" type="pres">
      <dgm:prSet presAssocID="{87BE4A47-227B-4170-8FB2-7316C6311D67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CA70F70-983D-4DFE-98D5-4D32EC94FAF4}" type="pres">
      <dgm:prSet presAssocID="{E789B77C-11E8-4696-BD73-692F3625D8D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96B06-3935-4D45-B630-A11F4AE82C6D}" type="pres">
      <dgm:prSet presAssocID="{FDACCA11-B0B0-4F6C-9CFD-DC98FC73CE0A}" presName="sibTrans" presStyleLbl="sibTrans2D1" presStyleIdx="5" presStyleCnt="6"/>
      <dgm:spPr/>
      <dgm:t>
        <a:bodyPr/>
        <a:lstStyle/>
        <a:p>
          <a:endParaRPr lang="en-US"/>
        </a:p>
      </dgm:t>
    </dgm:pt>
    <dgm:pt modelId="{99119E6C-AD96-42BB-A03A-7C81A3A9940B}" type="pres">
      <dgm:prSet presAssocID="{FDACCA11-B0B0-4F6C-9CFD-DC98FC73CE0A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A6DA056E-AEA4-4C13-BD28-6DEABA213EDF}" type="presOf" srcId="{35BAA145-CB21-4DB1-8D55-EEE4398B4EA3}" destId="{40F49721-6953-47BE-9661-4D423B32A17E}" srcOrd="0" destOrd="0" presId="urn:microsoft.com/office/officeart/2005/8/layout/cycle2"/>
    <dgm:cxn modelId="{99D9ECF4-E7FF-4294-8DF1-9B9B927C0F0D}" type="presOf" srcId="{FDACCA11-B0B0-4F6C-9CFD-DC98FC73CE0A}" destId="{66596B06-3935-4D45-B630-A11F4AE82C6D}" srcOrd="0" destOrd="0" presId="urn:microsoft.com/office/officeart/2005/8/layout/cycle2"/>
    <dgm:cxn modelId="{AFF0FCA4-7AEA-450B-801D-6D79D85D8D95}" type="presOf" srcId="{5D311053-C7CE-4ABF-AE8A-303FA59A2102}" destId="{2ED84ACD-6B4E-4FCE-A835-68940D6C9BC3}" srcOrd="1" destOrd="0" presId="urn:microsoft.com/office/officeart/2005/8/layout/cycle2"/>
    <dgm:cxn modelId="{93B55BB2-AE02-460C-9D23-FDCE83365BAA}" type="presOf" srcId="{FDACCA11-B0B0-4F6C-9CFD-DC98FC73CE0A}" destId="{99119E6C-AD96-42BB-A03A-7C81A3A9940B}" srcOrd="1" destOrd="0" presId="urn:microsoft.com/office/officeart/2005/8/layout/cycle2"/>
    <dgm:cxn modelId="{234D2398-DA2C-4DE8-A0CB-124E04A9998B}" type="presOf" srcId="{5D311053-C7CE-4ABF-AE8A-303FA59A2102}" destId="{D14EAE4E-881D-4696-9F67-4EA5B151382A}" srcOrd="0" destOrd="0" presId="urn:microsoft.com/office/officeart/2005/8/layout/cycle2"/>
    <dgm:cxn modelId="{FF0D5155-AB32-4B97-8F69-E53A1D367385}" type="presOf" srcId="{F0AF842A-0214-4F32-998E-26696699BB1F}" destId="{B2E9145F-2892-4E1F-B3EF-6F678187263C}" srcOrd="1" destOrd="0" presId="urn:microsoft.com/office/officeart/2005/8/layout/cycle2"/>
    <dgm:cxn modelId="{4C26B5BF-D413-4B4E-BDC9-625DEDF56FE4}" type="presOf" srcId="{8F2D1191-339C-4017-8BFF-9C991A430FC8}" destId="{82B551C0-68E0-4816-9607-8188F508606F}" srcOrd="0" destOrd="0" presId="urn:microsoft.com/office/officeart/2005/8/layout/cycle2"/>
    <dgm:cxn modelId="{9F050646-207B-4807-8B84-0EE279077D8F}" type="presOf" srcId="{FC820C5F-9F45-4C68-9925-8D512AE51036}" destId="{F5766AAF-572B-4507-A6C3-8F1BBC996A09}" srcOrd="0" destOrd="0" presId="urn:microsoft.com/office/officeart/2005/8/layout/cycle2"/>
    <dgm:cxn modelId="{17C8D38A-D52A-4224-82A0-91C4F8EB85C1}" type="presOf" srcId="{87BE4A47-227B-4170-8FB2-7316C6311D67}" destId="{B182F198-5781-4255-81DC-BD758D45DF8B}" srcOrd="1" destOrd="0" presId="urn:microsoft.com/office/officeart/2005/8/layout/cycle2"/>
    <dgm:cxn modelId="{E201EC9B-00FE-4FD0-AC68-2A00B4DB5038}" srcId="{8F2D1191-339C-4017-8BFF-9C991A430FC8}" destId="{5B6B488C-0CEC-40E9-A801-99047F2B52FA}" srcOrd="1" destOrd="0" parTransId="{7DCBD8DC-0541-498A-91FC-EF3C1708DD10}" sibTransId="{FC820C5F-9F45-4C68-9925-8D512AE51036}"/>
    <dgm:cxn modelId="{519F2AFF-C68C-4FE7-849D-688B33C54A50}" type="presOf" srcId="{A590902C-3047-494A-9A9E-FD268A38A793}" destId="{93313F12-8B0E-43C9-BBB8-4C1F9279619E}" srcOrd="0" destOrd="0" presId="urn:microsoft.com/office/officeart/2005/8/layout/cycle2"/>
    <dgm:cxn modelId="{16D0E090-7089-4202-B18E-3AE6EC48F405}" type="presOf" srcId="{E789B77C-11E8-4696-BD73-692F3625D8D7}" destId="{ACA70F70-983D-4DFE-98D5-4D32EC94FAF4}" srcOrd="0" destOrd="0" presId="urn:microsoft.com/office/officeart/2005/8/layout/cycle2"/>
    <dgm:cxn modelId="{4F24AF14-D8B6-4911-A9A5-4B0F5E66A2C1}" type="presOf" srcId="{5B6B488C-0CEC-40E9-A801-99047F2B52FA}" destId="{62AD8F41-B5D7-4873-87EC-05E81549E392}" srcOrd="0" destOrd="0" presId="urn:microsoft.com/office/officeart/2005/8/layout/cycle2"/>
    <dgm:cxn modelId="{ED5EFD3A-AFCC-4FCB-8D13-B6C4F84AA3B0}" srcId="{8F2D1191-339C-4017-8BFF-9C991A430FC8}" destId="{A990DCFD-CE0F-4F05-BEBC-4470306A32AD}" srcOrd="2" destOrd="0" parTransId="{1311BC76-4F74-4D7C-BBB2-1D02AC0FD74B}" sibTransId="{35BAA145-CB21-4DB1-8D55-EEE4398B4EA3}"/>
    <dgm:cxn modelId="{162ECBE6-3BD2-4CB3-9695-EBCCED84537E}" type="presOf" srcId="{F0AF842A-0214-4F32-998E-26696699BB1F}" destId="{4CD73CAA-D9F1-4A8D-BC32-784A7BC608FB}" srcOrd="0" destOrd="0" presId="urn:microsoft.com/office/officeart/2005/8/layout/cycle2"/>
    <dgm:cxn modelId="{19F78A56-2DF7-49A1-8BDB-3C8BA5CBDC04}" srcId="{8F2D1191-339C-4017-8BFF-9C991A430FC8}" destId="{6AEED9FF-8554-424C-83C2-D8EAAB96F7DF}" srcOrd="4" destOrd="0" parTransId="{6FA8FD01-45D2-4988-B3D9-6D6B1711B459}" sibTransId="{87BE4A47-227B-4170-8FB2-7316C6311D67}"/>
    <dgm:cxn modelId="{62B19EEE-118B-4783-9106-DBC32CB27D8E}" srcId="{8F2D1191-339C-4017-8BFF-9C991A430FC8}" destId="{E789B77C-11E8-4696-BD73-692F3625D8D7}" srcOrd="5" destOrd="0" parTransId="{EC78963C-8479-4CB1-B828-94DE515B7E8A}" sibTransId="{FDACCA11-B0B0-4F6C-9CFD-DC98FC73CE0A}"/>
    <dgm:cxn modelId="{5FEE0244-5E79-4F68-B46D-9D68469A1571}" type="presOf" srcId="{35BAA145-CB21-4DB1-8D55-EEE4398B4EA3}" destId="{6056FBAC-0374-4E56-AA33-D4ADD32D448F}" srcOrd="1" destOrd="0" presId="urn:microsoft.com/office/officeart/2005/8/layout/cycle2"/>
    <dgm:cxn modelId="{B361E33C-7B8D-46D7-AE30-64EC672D637A}" type="presOf" srcId="{87BE4A47-227B-4170-8FB2-7316C6311D67}" destId="{D84B56C9-48B4-470A-8521-9E540D9B3F13}" srcOrd="0" destOrd="0" presId="urn:microsoft.com/office/officeart/2005/8/layout/cycle2"/>
    <dgm:cxn modelId="{169ED12A-A763-40FA-8EB8-5DE119DF84F5}" type="presOf" srcId="{0A32C278-1C03-4B95-9D0B-73EA09B53F9B}" destId="{299B15C1-AD68-455B-9229-0FB83FC7C014}" srcOrd="0" destOrd="0" presId="urn:microsoft.com/office/officeart/2005/8/layout/cycle2"/>
    <dgm:cxn modelId="{D25F5250-E437-4577-960A-3F787E84C49A}" srcId="{8F2D1191-339C-4017-8BFF-9C991A430FC8}" destId="{A590902C-3047-494A-9A9E-FD268A38A793}" srcOrd="3" destOrd="0" parTransId="{54C9962C-5589-4409-921F-B88A2255E023}" sibTransId="{F0AF842A-0214-4F32-998E-26696699BB1F}"/>
    <dgm:cxn modelId="{49D3E9B1-23E6-43FD-B5E1-C39B9F39F8A7}" type="presOf" srcId="{6AEED9FF-8554-424C-83C2-D8EAAB96F7DF}" destId="{DC4BD719-60A4-4063-B59F-DF0BA7F6737E}" srcOrd="0" destOrd="0" presId="urn:microsoft.com/office/officeart/2005/8/layout/cycle2"/>
    <dgm:cxn modelId="{69CF7FF7-3C5C-466C-A6A7-6FE3E8B578A5}" type="presOf" srcId="{A990DCFD-CE0F-4F05-BEBC-4470306A32AD}" destId="{A34F95E1-76BF-4AEB-8D97-55B92A088778}" srcOrd="0" destOrd="0" presId="urn:microsoft.com/office/officeart/2005/8/layout/cycle2"/>
    <dgm:cxn modelId="{9905B0D6-0BF0-425A-ABF1-FBE35D43472A}" srcId="{8F2D1191-339C-4017-8BFF-9C991A430FC8}" destId="{0A32C278-1C03-4B95-9D0B-73EA09B53F9B}" srcOrd="0" destOrd="0" parTransId="{09A6B02D-4713-4324-94FF-F6AAC9062662}" sibTransId="{5D311053-C7CE-4ABF-AE8A-303FA59A2102}"/>
    <dgm:cxn modelId="{1C39CE05-06F5-41A8-9FF3-34C8AAC0AEDC}" type="presOf" srcId="{FC820C5F-9F45-4C68-9925-8D512AE51036}" destId="{9BDA2D5B-5328-4D99-A4E6-4FBA44C4CE4D}" srcOrd="1" destOrd="0" presId="urn:microsoft.com/office/officeart/2005/8/layout/cycle2"/>
    <dgm:cxn modelId="{F47DC91E-B47B-44E2-A6BE-80EE0D20E387}" type="presParOf" srcId="{82B551C0-68E0-4816-9607-8188F508606F}" destId="{299B15C1-AD68-455B-9229-0FB83FC7C014}" srcOrd="0" destOrd="0" presId="urn:microsoft.com/office/officeart/2005/8/layout/cycle2"/>
    <dgm:cxn modelId="{10DE3232-F6F3-401E-A394-52F72B723140}" type="presParOf" srcId="{82B551C0-68E0-4816-9607-8188F508606F}" destId="{D14EAE4E-881D-4696-9F67-4EA5B151382A}" srcOrd="1" destOrd="0" presId="urn:microsoft.com/office/officeart/2005/8/layout/cycle2"/>
    <dgm:cxn modelId="{875A69D8-6D70-4F24-AD9D-38F28E2C4F30}" type="presParOf" srcId="{D14EAE4E-881D-4696-9F67-4EA5B151382A}" destId="{2ED84ACD-6B4E-4FCE-A835-68940D6C9BC3}" srcOrd="0" destOrd="0" presId="urn:microsoft.com/office/officeart/2005/8/layout/cycle2"/>
    <dgm:cxn modelId="{C254B5B2-8C9A-4506-9383-75D3A0513CFA}" type="presParOf" srcId="{82B551C0-68E0-4816-9607-8188F508606F}" destId="{62AD8F41-B5D7-4873-87EC-05E81549E392}" srcOrd="2" destOrd="0" presId="urn:microsoft.com/office/officeart/2005/8/layout/cycle2"/>
    <dgm:cxn modelId="{9BFA5701-0A4C-40E5-BFA8-38D5896ADD42}" type="presParOf" srcId="{82B551C0-68E0-4816-9607-8188F508606F}" destId="{F5766AAF-572B-4507-A6C3-8F1BBC996A09}" srcOrd="3" destOrd="0" presId="urn:microsoft.com/office/officeart/2005/8/layout/cycle2"/>
    <dgm:cxn modelId="{7B33A319-5DA3-4AD6-80D8-29005C6B9457}" type="presParOf" srcId="{F5766AAF-572B-4507-A6C3-8F1BBC996A09}" destId="{9BDA2D5B-5328-4D99-A4E6-4FBA44C4CE4D}" srcOrd="0" destOrd="0" presId="urn:microsoft.com/office/officeart/2005/8/layout/cycle2"/>
    <dgm:cxn modelId="{EC0F6BFD-B1D1-4E9E-A3D7-B265FE0EABA0}" type="presParOf" srcId="{82B551C0-68E0-4816-9607-8188F508606F}" destId="{A34F95E1-76BF-4AEB-8D97-55B92A088778}" srcOrd="4" destOrd="0" presId="urn:microsoft.com/office/officeart/2005/8/layout/cycle2"/>
    <dgm:cxn modelId="{7EBC9A20-D0FA-4BAD-BC4C-622AFA39E219}" type="presParOf" srcId="{82B551C0-68E0-4816-9607-8188F508606F}" destId="{40F49721-6953-47BE-9661-4D423B32A17E}" srcOrd="5" destOrd="0" presId="urn:microsoft.com/office/officeart/2005/8/layout/cycle2"/>
    <dgm:cxn modelId="{630E3B7E-41FA-4E8C-957A-4E5F803C8F2F}" type="presParOf" srcId="{40F49721-6953-47BE-9661-4D423B32A17E}" destId="{6056FBAC-0374-4E56-AA33-D4ADD32D448F}" srcOrd="0" destOrd="0" presId="urn:microsoft.com/office/officeart/2005/8/layout/cycle2"/>
    <dgm:cxn modelId="{FA638F7D-DDDF-4F47-A6B5-E1F60EB9AA83}" type="presParOf" srcId="{82B551C0-68E0-4816-9607-8188F508606F}" destId="{93313F12-8B0E-43C9-BBB8-4C1F9279619E}" srcOrd="6" destOrd="0" presId="urn:microsoft.com/office/officeart/2005/8/layout/cycle2"/>
    <dgm:cxn modelId="{24A2968B-9D72-447A-AF85-9BD33A668B1C}" type="presParOf" srcId="{82B551C0-68E0-4816-9607-8188F508606F}" destId="{4CD73CAA-D9F1-4A8D-BC32-784A7BC608FB}" srcOrd="7" destOrd="0" presId="urn:microsoft.com/office/officeart/2005/8/layout/cycle2"/>
    <dgm:cxn modelId="{1EC4D74D-91F7-473F-A0AA-87DB76AC9B6A}" type="presParOf" srcId="{4CD73CAA-D9F1-4A8D-BC32-784A7BC608FB}" destId="{B2E9145F-2892-4E1F-B3EF-6F678187263C}" srcOrd="0" destOrd="0" presId="urn:microsoft.com/office/officeart/2005/8/layout/cycle2"/>
    <dgm:cxn modelId="{E3F8B528-406D-4BC9-8D0B-02B7DB6AE432}" type="presParOf" srcId="{82B551C0-68E0-4816-9607-8188F508606F}" destId="{DC4BD719-60A4-4063-B59F-DF0BA7F6737E}" srcOrd="8" destOrd="0" presId="urn:microsoft.com/office/officeart/2005/8/layout/cycle2"/>
    <dgm:cxn modelId="{6A1953DA-DE1E-4DB3-8CF9-A37E29A7F29D}" type="presParOf" srcId="{82B551C0-68E0-4816-9607-8188F508606F}" destId="{D84B56C9-48B4-470A-8521-9E540D9B3F13}" srcOrd="9" destOrd="0" presId="urn:microsoft.com/office/officeart/2005/8/layout/cycle2"/>
    <dgm:cxn modelId="{527BF25B-6A7C-46BD-8CE1-33F4FE4BEB03}" type="presParOf" srcId="{D84B56C9-48B4-470A-8521-9E540D9B3F13}" destId="{B182F198-5781-4255-81DC-BD758D45DF8B}" srcOrd="0" destOrd="0" presId="urn:microsoft.com/office/officeart/2005/8/layout/cycle2"/>
    <dgm:cxn modelId="{C694029E-E28B-4BD8-A8CE-4315D67FEDA8}" type="presParOf" srcId="{82B551C0-68E0-4816-9607-8188F508606F}" destId="{ACA70F70-983D-4DFE-98D5-4D32EC94FAF4}" srcOrd="10" destOrd="0" presId="urn:microsoft.com/office/officeart/2005/8/layout/cycle2"/>
    <dgm:cxn modelId="{D41C43CD-7987-4C35-823C-1908657754E7}" type="presParOf" srcId="{82B551C0-68E0-4816-9607-8188F508606F}" destId="{66596B06-3935-4D45-B630-A11F4AE82C6D}" srcOrd="11" destOrd="0" presId="urn:microsoft.com/office/officeart/2005/8/layout/cycle2"/>
    <dgm:cxn modelId="{045EB7B2-27D6-4713-AC4D-B5BFC78DDA7A}" type="presParOf" srcId="{66596B06-3935-4D45-B630-A11F4AE82C6D}" destId="{99119E6C-AD96-42BB-A03A-7C81A3A9940B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852DF-3D05-40C3-AE04-5A23A509B3E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26D153-FD81-4BF1-95CA-4B18C150C6CF}">
      <dgm:prSet phldrT="[Text]" custT="1"/>
      <dgm:spPr/>
      <dgm:t>
        <a:bodyPr/>
        <a:lstStyle/>
        <a:p>
          <a:r>
            <a:rPr lang="en-US" sz="2000" b="1" dirty="0" err="1" smtClean="0"/>
            <a:t>Perencanaan</a:t>
          </a:r>
          <a:r>
            <a:rPr lang="en-US" sz="2000" b="1" dirty="0" smtClean="0"/>
            <a:t> 	</a:t>
          </a:r>
          <a:endParaRPr lang="en-US" sz="2000" b="1" dirty="0"/>
        </a:p>
      </dgm:t>
    </dgm:pt>
    <dgm:pt modelId="{5E88CFF3-43C9-46A5-8D16-B3BE8056144C}" type="parTrans" cxnId="{66D40B9A-D99D-48DF-A931-9FA7299D3AC3}">
      <dgm:prSet/>
      <dgm:spPr/>
      <dgm:t>
        <a:bodyPr/>
        <a:lstStyle/>
        <a:p>
          <a:endParaRPr lang="en-US" sz="2000" b="1"/>
        </a:p>
      </dgm:t>
    </dgm:pt>
    <dgm:pt modelId="{65710B9D-536C-4EF9-B5F2-FB6E981D8AED}" type="sibTrans" cxnId="{66D40B9A-D99D-48DF-A931-9FA7299D3AC3}">
      <dgm:prSet custT="1"/>
      <dgm:spPr/>
      <dgm:t>
        <a:bodyPr/>
        <a:lstStyle/>
        <a:p>
          <a:endParaRPr lang="en-US" sz="2000" b="1"/>
        </a:p>
      </dgm:t>
    </dgm:pt>
    <dgm:pt modelId="{17C11EA5-DA0C-4568-A5D5-F779EFB386FD}">
      <dgm:prSet phldrT="[Text]" custT="1"/>
      <dgm:spPr/>
      <dgm:t>
        <a:bodyPr/>
        <a:lstStyle/>
        <a:p>
          <a:r>
            <a:rPr lang="en-US" sz="2000" b="1" dirty="0" err="1" smtClean="0"/>
            <a:t>Pelaksanaan</a:t>
          </a:r>
          <a:r>
            <a:rPr lang="en-US" sz="2000" b="1" dirty="0" smtClean="0"/>
            <a:t> </a:t>
          </a:r>
          <a:endParaRPr lang="en-US" sz="2000" b="1" dirty="0"/>
        </a:p>
      </dgm:t>
    </dgm:pt>
    <dgm:pt modelId="{1F113013-2B6D-4F2B-872F-A6AACB0BC8E1}" type="parTrans" cxnId="{A484B39B-6FA0-4162-BDD2-CEAA4722A784}">
      <dgm:prSet/>
      <dgm:spPr/>
      <dgm:t>
        <a:bodyPr/>
        <a:lstStyle/>
        <a:p>
          <a:endParaRPr lang="en-US" sz="2000" b="1"/>
        </a:p>
      </dgm:t>
    </dgm:pt>
    <dgm:pt modelId="{9DD0FF77-90BD-405A-BB56-0BD75DB77376}" type="sibTrans" cxnId="{A484B39B-6FA0-4162-BDD2-CEAA4722A784}">
      <dgm:prSet custT="1"/>
      <dgm:spPr/>
      <dgm:t>
        <a:bodyPr/>
        <a:lstStyle/>
        <a:p>
          <a:endParaRPr lang="en-US" sz="2000" b="1"/>
        </a:p>
      </dgm:t>
    </dgm:pt>
    <dgm:pt modelId="{3FCF441D-2527-4BA3-B13B-A33BA3CC3FD1}">
      <dgm:prSet phldrT="[Text]" custT="1"/>
      <dgm:spPr/>
      <dgm:t>
        <a:bodyPr/>
        <a:lstStyle/>
        <a:p>
          <a:r>
            <a:rPr lang="en-US" sz="2000" b="1" dirty="0" smtClean="0"/>
            <a:t>Monitoring </a:t>
          </a:r>
          <a:endParaRPr lang="en-US" sz="2000" b="1" dirty="0"/>
        </a:p>
      </dgm:t>
    </dgm:pt>
    <dgm:pt modelId="{B7AD36C0-0374-497A-8BE7-C736DF6C4297}" type="parTrans" cxnId="{3075BDE4-AB04-4C19-BF8B-8C4AF45A6FCE}">
      <dgm:prSet/>
      <dgm:spPr/>
      <dgm:t>
        <a:bodyPr/>
        <a:lstStyle/>
        <a:p>
          <a:endParaRPr lang="en-US" sz="2000" b="1"/>
        </a:p>
      </dgm:t>
    </dgm:pt>
    <dgm:pt modelId="{1D5766EB-0EA4-480F-AA76-57BD1F2891ED}" type="sibTrans" cxnId="{3075BDE4-AB04-4C19-BF8B-8C4AF45A6FCE}">
      <dgm:prSet custT="1"/>
      <dgm:spPr/>
      <dgm:t>
        <a:bodyPr/>
        <a:lstStyle/>
        <a:p>
          <a:endParaRPr lang="en-US" sz="2000" b="1"/>
        </a:p>
      </dgm:t>
    </dgm:pt>
    <dgm:pt modelId="{9F5B1242-EE30-4611-B0E9-6618BA651467}">
      <dgm:prSet phldrT="[Text]" custT="1"/>
      <dgm:spPr/>
      <dgm:t>
        <a:bodyPr/>
        <a:lstStyle/>
        <a:p>
          <a:r>
            <a:rPr lang="en-US" sz="2000" b="1" dirty="0" err="1" smtClean="0"/>
            <a:t>Evaluasi</a:t>
          </a:r>
          <a:r>
            <a:rPr lang="en-US" sz="2000" b="1" dirty="0" smtClean="0"/>
            <a:t> </a:t>
          </a:r>
          <a:endParaRPr lang="en-US" sz="2000" b="1" dirty="0"/>
        </a:p>
      </dgm:t>
    </dgm:pt>
    <dgm:pt modelId="{3557A80E-D1AC-4A91-9E93-A1305BBF4AF2}" type="parTrans" cxnId="{FDD101CC-ABA9-4E63-9589-697FD9803A67}">
      <dgm:prSet/>
      <dgm:spPr/>
      <dgm:t>
        <a:bodyPr/>
        <a:lstStyle/>
        <a:p>
          <a:endParaRPr lang="en-US" sz="2000" b="1"/>
        </a:p>
      </dgm:t>
    </dgm:pt>
    <dgm:pt modelId="{CFD112E2-30AB-4FA8-9F04-A17FFCDCC525}" type="sibTrans" cxnId="{FDD101CC-ABA9-4E63-9589-697FD9803A67}">
      <dgm:prSet custT="1"/>
      <dgm:spPr/>
      <dgm:t>
        <a:bodyPr/>
        <a:lstStyle/>
        <a:p>
          <a:endParaRPr lang="en-US" sz="2000" b="1"/>
        </a:p>
      </dgm:t>
    </dgm:pt>
    <dgm:pt modelId="{3921608B-B4BC-4D15-8006-C967DC2D0956}">
      <dgm:prSet phldrT="[Text]" custT="1"/>
      <dgm:spPr/>
      <dgm:t>
        <a:bodyPr/>
        <a:lstStyle/>
        <a:p>
          <a:r>
            <a:rPr lang="en-US" sz="2000" b="1" dirty="0" err="1" smtClean="0"/>
            <a:t>Perbaikan</a:t>
          </a:r>
          <a:r>
            <a:rPr lang="en-US" sz="2000" b="1" dirty="0" smtClean="0"/>
            <a:t> </a:t>
          </a:r>
          <a:endParaRPr lang="en-US" sz="2000" b="1" dirty="0"/>
        </a:p>
      </dgm:t>
    </dgm:pt>
    <dgm:pt modelId="{F56C2227-39A5-42E6-AF0E-6D2EE746EBDC}" type="parTrans" cxnId="{0959DEE9-A6B8-459C-8722-AA6C991846EA}">
      <dgm:prSet/>
      <dgm:spPr/>
      <dgm:t>
        <a:bodyPr/>
        <a:lstStyle/>
        <a:p>
          <a:endParaRPr lang="en-US" sz="2000" b="1"/>
        </a:p>
      </dgm:t>
    </dgm:pt>
    <dgm:pt modelId="{154768F3-DC94-48D6-979C-B2F7C5860F9C}" type="sibTrans" cxnId="{0959DEE9-A6B8-459C-8722-AA6C991846EA}">
      <dgm:prSet custT="1"/>
      <dgm:spPr/>
      <dgm:t>
        <a:bodyPr/>
        <a:lstStyle/>
        <a:p>
          <a:endParaRPr lang="en-US" sz="2000" b="1"/>
        </a:p>
      </dgm:t>
    </dgm:pt>
    <dgm:pt modelId="{A3E516D4-4873-425E-823F-4529DD662819}" type="pres">
      <dgm:prSet presAssocID="{9B6852DF-3D05-40C3-AE04-5A23A509B3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E438A-A9A5-40D1-B0F0-159B471AC3FF}" type="pres">
      <dgm:prSet presAssocID="{1726D153-FD81-4BF1-95CA-4B18C150C6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27D10-B37C-4FBC-A6E6-252781F5CFB3}" type="pres">
      <dgm:prSet presAssocID="{65710B9D-536C-4EF9-B5F2-FB6E981D8AE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6ADD692-A8EF-4D4A-98BE-D05C1A921149}" type="pres">
      <dgm:prSet presAssocID="{65710B9D-536C-4EF9-B5F2-FB6E981D8AE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C3419EE-E764-40DF-9C61-B8C7FA6C68AB}" type="pres">
      <dgm:prSet presAssocID="{17C11EA5-DA0C-4568-A5D5-F779EFB386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C801E-B6A4-49AA-AE69-CC2CE1ED4C24}" type="pres">
      <dgm:prSet presAssocID="{9DD0FF77-90BD-405A-BB56-0BD75DB7737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3FC1FAF-1CD9-409D-AD9E-3698E9A04DF4}" type="pres">
      <dgm:prSet presAssocID="{9DD0FF77-90BD-405A-BB56-0BD75DB7737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E2FB070-0B13-4013-BB25-6284451D5ED6}" type="pres">
      <dgm:prSet presAssocID="{3FCF441D-2527-4BA3-B13B-A33BA3CC3F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7E7A6-88EC-42C1-9F23-6A2FA61A4636}" type="pres">
      <dgm:prSet presAssocID="{1D5766EB-0EA4-480F-AA76-57BD1F2891E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842EFFB-4EA4-4538-AA47-7B326E580EEF}" type="pres">
      <dgm:prSet presAssocID="{1D5766EB-0EA4-480F-AA76-57BD1F2891E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BACACF1-5D52-49DF-AD28-19D9EEBBED2D}" type="pres">
      <dgm:prSet presAssocID="{9F5B1242-EE30-4611-B0E9-6618BA6514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1B756-3B6C-4C6C-B96E-514E574E43D7}" type="pres">
      <dgm:prSet presAssocID="{CFD112E2-30AB-4FA8-9F04-A17FFCDCC52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4C12B48-D29A-43B3-A98B-7CC57337F420}" type="pres">
      <dgm:prSet presAssocID="{CFD112E2-30AB-4FA8-9F04-A17FFCDCC52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F6B5B6A-A483-4EC5-8A9C-B66C4FB264BC}" type="pres">
      <dgm:prSet presAssocID="{3921608B-B4BC-4D15-8006-C967DC2D09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FFF28-3008-4C51-8D6D-07890439C81B}" type="pres">
      <dgm:prSet presAssocID="{154768F3-DC94-48D6-979C-B2F7C5860F9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4FDF095-1786-4957-98DF-AE8F047DD509}" type="pres">
      <dgm:prSet presAssocID="{154768F3-DC94-48D6-979C-B2F7C5860F9C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952AA0E-29F0-47F9-A50A-4FC8B31C8EA5}" type="presOf" srcId="{9DD0FF77-90BD-405A-BB56-0BD75DB77376}" destId="{2C3C801E-B6A4-49AA-AE69-CC2CE1ED4C24}" srcOrd="0" destOrd="0" presId="urn:microsoft.com/office/officeart/2005/8/layout/cycle2"/>
    <dgm:cxn modelId="{B7288F0B-70CE-4567-9125-3E365C338F6A}" type="presOf" srcId="{3921608B-B4BC-4D15-8006-C967DC2D0956}" destId="{CF6B5B6A-A483-4EC5-8A9C-B66C4FB264BC}" srcOrd="0" destOrd="0" presId="urn:microsoft.com/office/officeart/2005/8/layout/cycle2"/>
    <dgm:cxn modelId="{F3EE8041-4A0B-45BF-936E-6C5ED3BC2A18}" type="presOf" srcId="{65710B9D-536C-4EF9-B5F2-FB6E981D8AED}" destId="{76ADD692-A8EF-4D4A-98BE-D05C1A921149}" srcOrd="1" destOrd="0" presId="urn:microsoft.com/office/officeart/2005/8/layout/cycle2"/>
    <dgm:cxn modelId="{4D3EA1BC-B97F-4EC3-BB7F-529532CBB8B8}" type="presOf" srcId="{1D5766EB-0EA4-480F-AA76-57BD1F2891ED}" destId="{F5E7E7A6-88EC-42C1-9F23-6A2FA61A4636}" srcOrd="0" destOrd="0" presId="urn:microsoft.com/office/officeart/2005/8/layout/cycle2"/>
    <dgm:cxn modelId="{E84F1EE8-1BAC-4B23-960C-1E7333CDA52E}" type="presOf" srcId="{1726D153-FD81-4BF1-95CA-4B18C150C6CF}" destId="{DF5E438A-A9A5-40D1-B0F0-159B471AC3FF}" srcOrd="0" destOrd="0" presId="urn:microsoft.com/office/officeart/2005/8/layout/cycle2"/>
    <dgm:cxn modelId="{5DFFDCB0-8662-4B8C-AF3D-9415DE08321B}" type="presOf" srcId="{9B6852DF-3D05-40C3-AE04-5A23A509B3E0}" destId="{A3E516D4-4873-425E-823F-4529DD662819}" srcOrd="0" destOrd="0" presId="urn:microsoft.com/office/officeart/2005/8/layout/cycle2"/>
    <dgm:cxn modelId="{66D40B9A-D99D-48DF-A931-9FA7299D3AC3}" srcId="{9B6852DF-3D05-40C3-AE04-5A23A509B3E0}" destId="{1726D153-FD81-4BF1-95CA-4B18C150C6CF}" srcOrd="0" destOrd="0" parTransId="{5E88CFF3-43C9-46A5-8D16-B3BE8056144C}" sibTransId="{65710B9D-536C-4EF9-B5F2-FB6E981D8AED}"/>
    <dgm:cxn modelId="{A484B39B-6FA0-4162-BDD2-CEAA4722A784}" srcId="{9B6852DF-3D05-40C3-AE04-5A23A509B3E0}" destId="{17C11EA5-DA0C-4568-A5D5-F779EFB386FD}" srcOrd="1" destOrd="0" parTransId="{1F113013-2B6D-4F2B-872F-A6AACB0BC8E1}" sibTransId="{9DD0FF77-90BD-405A-BB56-0BD75DB77376}"/>
    <dgm:cxn modelId="{0959DEE9-A6B8-459C-8722-AA6C991846EA}" srcId="{9B6852DF-3D05-40C3-AE04-5A23A509B3E0}" destId="{3921608B-B4BC-4D15-8006-C967DC2D0956}" srcOrd="4" destOrd="0" parTransId="{F56C2227-39A5-42E6-AF0E-6D2EE746EBDC}" sibTransId="{154768F3-DC94-48D6-979C-B2F7C5860F9C}"/>
    <dgm:cxn modelId="{00060A60-5955-4CC2-AC8E-5751EC00E842}" type="presOf" srcId="{CFD112E2-30AB-4FA8-9F04-A17FFCDCC525}" destId="{D4C12B48-D29A-43B3-A98B-7CC57337F420}" srcOrd="1" destOrd="0" presId="urn:microsoft.com/office/officeart/2005/8/layout/cycle2"/>
    <dgm:cxn modelId="{F98DD686-1422-40A2-86BE-2ECD02B0F4E5}" type="presOf" srcId="{17C11EA5-DA0C-4568-A5D5-F779EFB386FD}" destId="{1C3419EE-E764-40DF-9C61-B8C7FA6C68AB}" srcOrd="0" destOrd="0" presId="urn:microsoft.com/office/officeart/2005/8/layout/cycle2"/>
    <dgm:cxn modelId="{10F8DC72-2485-4229-8A52-295E37FE46F1}" type="presOf" srcId="{3FCF441D-2527-4BA3-B13B-A33BA3CC3FD1}" destId="{0E2FB070-0B13-4013-BB25-6284451D5ED6}" srcOrd="0" destOrd="0" presId="urn:microsoft.com/office/officeart/2005/8/layout/cycle2"/>
    <dgm:cxn modelId="{1471E068-054D-4F2A-ACA6-F27F84960110}" type="presOf" srcId="{1D5766EB-0EA4-480F-AA76-57BD1F2891ED}" destId="{4842EFFB-4EA4-4538-AA47-7B326E580EEF}" srcOrd="1" destOrd="0" presId="urn:microsoft.com/office/officeart/2005/8/layout/cycle2"/>
    <dgm:cxn modelId="{C543C95E-20F4-46D0-B1D0-A5E76EF5FAE4}" type="presOf" srcId="{CFD112E2-30AB-4FA8-9F04-A17FFCDCC525}" destId="{5451B756-3B6C-4C6C-B96E-514E574E43D7}" srcOrd="0" destOrd="0" presId="urn:microsoft.com/office/officeart/2005/8/layout/cycle2"/>
    <dgm:cxn modelId="{846D080E-FF0F-4496-8CB2-34BEDF6ED33B}" type="presOf" srcId="{154768F3-DC94-48D6-979C-B2F7C5860F9C}" destId="{F4FDF095-1786-4957-98DF-AE8F047DD509}" srcOrd="1" destOrd="0" presId="urn:microsoft.com/office/officeart/2005/8/layout/cycle2"/>
    <dgm:cxn modelId="{C74C669A-10D0-43B7-A701-EE1D20FA2FC6}" type="presOf" srcId="{9F5B1242-EE30-4611-B0E9-6618BA651467}" destId="{8BACACF1-5D52-49DF-AD28-19D9EEBBED2D}" srcOrd="0" destOrd="0" presId="urn:microsoft.com/office/officeart/2005/8/layout/cycle2"/>
    <dgm:cxn modelId="{FDD101CC-ABA9-4E63-9589-697FD9803A67}" srcId="{9B6852DF-3D05-40C3-AE04-5A23A509B3E0}" destId="{9F5B1242-EE30-4611-B0E9-6618BA651467}" srcOrd="3" destOrd="0" parTransId="{3557A80E-D1AC-4A91-9E93-A1305BBF4AF2}" sibTransId="{CFD112E2-30AB-4FA8-9F04-A17FFCDCC525}"/>
    <dgm:cxn modelId="{3075BDE4-AB04-4C19-BF8B-8C4AF45A6FCE}" srcId="{9B6852DF-3D05-40C3-AE04-5A23A509B3E0}" destId="{3FCF441D-2527-4BA3-B13B-A33BA3CC3FD1}" srcOrd="2" destOrd="0" parTransId="{B7AD36C0-0374-497A-8BE7-C736DF6C4297}" sibTransId="{1D5766EB-0EA4-480F-AA76-57BD1F2891ED}"/>
    <dgm:cxn modelId="{E644E842-D0FD-4E41-A4B6-7E8C4F01CBA2}" type="presOf" srcId="{9DD0FF77-90BD-405A-BB56-0BD75DB77376}" destId="{33FC1FAF-1CD9-409D-AD9E-3698E9A04DF4}" srcOrd="1" destOrd="0" presId="urn:microsoft.com/office/officeart/2005/8/layout/cycle2"/>
    <dgm:cxn modelId="{FE91B9CE-8727-4B4E-9CB7-BFF246139E29}" type="presOf" srcId="{65710B9D-536C-4EF9-B5F2-FB6E981D8AED}" destId="{2C827D10-B37C-4FBC-A6E6-252781F5CFB3}" srcOrd="0" destOrd="0" presId="urn:microsoft.com/office/officeart/2005/8/layout/cycle2"/>
    <dgm:cxn modelId="{7666689A-A51F-4284-B8C2-0E8B0734B454}" type="presOf" srcId="{154768F3-DC94-48D6-979C-B2F7C5860F9C}" destId="{502FFF28-3008-4C51-8D6D-07890439C81B}" srcOrd="0" destOrd="0" presId="urn:microsoft.com/office/officeart/2005/8/layout/cycle2"/>
    <dgm:cxn modelId="{B4C1B28A-C012-427A-A661-956E05C44C24}" type="presParOf" srcId="{A3E516D4-4873-425E-823F-4529DD662819}" destId="{DF5E438A-A9A5-40D1-B0F0-159B471AC3FF}" srcOrd="0" destOrd="0" presId="urn:microsoft.com/office/officeart/2005/8/layout/cycle2"/>
    <dgm:cxn modelId="{B55E8EB4-0FC3-4A60-9F57-72EF19DA2E18}" type="presParOf" srcId="{A3E516D4-4873-425E-823F-4529DD662819}" destId="{2C827D10-B37C-4FBC-A6E6-252781F5CFB3}" srcOrd="1" destOrd="0" presId="urn:microsoft.com/office/officeart/2005/8/layout/cycle2"/>
    <dgm:cxn modelId="{0171C413-071E-4D1F-B097-C100288BF1EE}" type="presParOf" srcId="{2C827D10-B37C-4FBC-A6E6-252781F5CFB3}" destId="{76ADD692-A8EF-4D4A-98BE-D05C1A921149}" srcOrd="0" destOrd="0" presId="urn:microsoft.com/office/officeart/2005/8/layout/cycle2"/>
    <dgm:cxn modelId="{F9C3504A-2843-4050-97A8-74EB85AC990E}" type="presParOf" srcId="{A3E516D4-4873-425E-823F-4529DD662819}" destId="{1C3419EE-E764-40DF-9C61-B8C7FA6C68AB}" srcOrd="2" destOrd="0" presId="urn:microsoft.com/office/officeart/2005/8/layout/cycle2"/>
    <dgm:cxn modelId="{49DD6DE7-A8E5-4CF2-B334-0F9F5F245336}" type="presParOf" srcId="{A3E516D4-4873-425E-823F-4529DD662819}" destId="{2C3C801E-B6A4-49AA-AE69-CC2CE1ED4C24}" srcOrd="3" destOrd="0" presId="urn:microsoft.com/office/officeart/2005/8/layout/cycle2"/>
    <dgm:cxn modelId="{00026D79-6BCA-433C-9530-BE45ECD5C4E9}" type="presParOf" srcId="{2C3C801E-B6A4-49AA-AE69-CC2CE1ED4C24}" destId="{33FC1FAF-1CD9-409D-AD9E-3698E9A04DF4}" srcOrd="0" destOrd="0" presId="urn:microsoft.com/office/officeart/2005/8/layout/cycle2"/>
    <dgm:cxn modelId="{CAB1C354-AF50-4121-BA90-75B09589F6EA}" type="presParOf" srcId="{A3E516D4-4873-425E-823F-4529DD662819}" destId="{0E2FB070-0B13-4013-BB25-6284451D5ED6}" srcOrd="4" destOrd="0" presId="urn:microsoft.com/office/officeart/2005/8/layout/cycle2"/>
    <dgm:cxn modelId="{B0C3B6A2-B112-408D-ACFD-EA847DF43123}" type="presParOf" srcId="{A3E516D4-4873-425E-823F-4529DD662819}" destId="{F5E7E7A6-88EC-42C1-9F23-6A2FA61A4636}" srcOrd="5" destOrd="0" presId="urn:microsoft.com/office/officeart/2005/8/layout/cycle2"/>
    <dgm:cxn modelId="{17D4FD5B-4D5F-4AC5-B3A0-059D74D4C645}" type="presParOf" srcId="{F5E7E7A6-88EC-42C1-9F23-6A2FA61A4636}" destId="{4842EFFB-4EA4-4538-AA47-7B326E580EEF}" srcOrd="0" destOrd="0" presId="urn:microsoft.com/office/officeart/2005/8/layout/cycle2"/>
    <dgm:cxn modelId="{14243883-00F4-4F29-B3E6-9282D1FE68C3}" type="presParOf" srcId="{A3E516D4-4873-425E-823F-4529DD662819}" destId="{8BACACF1-5D52-49DF-AD28-19D9EEBBED2D}" srcOrd="6" destOrd="0" presId="urn:microsoft.com/office/officeart/2005/8/layout/cycle2"/>
    <dgm:cxn modelId="{45FC1D2A-1399-4CEC-B8BF-63817E67A1A2}" type="presParOf" srcId="{A3E516D4-4873-425E-823F-4529DD662819}" destId="{5451B756-3B6C-4C6C-B96E-514E574E43D7}" srcOrd="7" destOrd="0" presId="urn:microsoft.com/office/officeart/2005/8/layout/cycle2"/>
    <dgm:cxn modelId="{B07FBAFA-3973-411E-845C-F2B7EE4C3A17}" type="presParOf" srcId="{5451B756-3B6C-4C6C-B96E-514E574E43D7}" destId="{D4C12B48-D29A-43B3-A98B-7CC57337F420}" srcOrd="0" destOrd="0" presId="urn:microsoft.com/office/officeart/2005/8/layout/cycle2"/>
    <dgm:cxn modelId="{22DBAEC9-27F9-4EE0-9648-0B07E48215DB}" type="presParOf" srcId="{A3E516D4-4873-425E-823F-4529DD662819}" destId="{CF6B5B6A-A483-4EC5-8A9C-B66C4FB264BC}" srcOrd="8" destOrd="0" presId="urn:microsoft.com/office/officeart/2005/8/layout/cycle2"/>
    <dgm:cxn modelId="{4E674613-5003-469B-B74E-03EBC70994CE}" type="presParOf" srcId="{A3E516D4-4873-425E-823F-4529DD662819}" destId="{502FFF28-3008-4C51-8D6D-07890439C81B}" srcOrd="9" destOrd="0" presId="urn:microsoft.com/office/officeart/2005/8/layout/cycle2"/>
    <dgm:cxn modelId="{C05B9BE6-3A9D-4AEB-8421-ACE66487F6A0}" type="presParOf" srcId="{502FFF28-3008-4C51-8D6D-07890439C81B}" destId="{F4FDF095-1786-4957-98DF-AE8F047DD509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B15C1-AD68-455B-9229-0FB83FC7C014}">
      <dsp:nvSpPr>
        <dsp:cNvPr id="0" name=""/>
        <dsp:cNvSpPr/>
      </dsp:nvSpPr>
      <dsp:spPr>
        <a:xfrm>
          <a:off x="3744983" y="2411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Pimpinan </a:t>
          </a:r>
          <a:endParaRPr lang="id-ID" sz="1800" kern="1200" dirty="0"/>
        </a:p>
      </dsp:txBody>
      <dsp:txXfrm>
        <a:off x="3971467" y="228895"/>
        <a:ext cx="1093561" cy="1093561"/>
      </dsp:txXfrm>
    </dsp:sp>
    <dsp:sp modelId="{D14EAE4E-881D-4696-9F67-4EA5B151382A}">
      <dsp:nvSpPr>
        <dsp:cNvPr id="0" name=""/>
        <dsp:cNvSpPr/>
      </dsp:nvSpPr>
      <dsp:spPr>
        <a:xfrm rot="1800000">
          <a:off x="5307923" y="1089060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5316168" y="1162679"/>
        <a:ext cx="287205" cy="313171"/>
      </dsp:txXfrm>
    </dsp:sp>
    <dsp:sp modelId="{62AD8F41-B5D7-4873-87EC-05E81549E392}">
      <dsp:nvSpPr>
        <dsp:cNvPr id="0" name=""/>
        <dsp:cNvSpPr/>
      </dsp:nvSpPr>
      <dsp:spPr>
        <a:xfrm>
          <a:off x="5754740" y="1162745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Dosen</a:t>
          </a:r>
          <a:r>
            <a:rPr lang="en-US" sz="1800" kern="1200" dirty="0" smtClean="0"/>
            <a:t> </a:t>
          </a:r>
          <a:endParaRPr lang="id-ID" sz="1800" kern="1200" dirty="0"/>
        </a:p>
      </dsp:txBody>
      <dsp:txXfrm>
        <a:off x="5981224" y="1389229"/>
        <a:ext cx="1093561" cy="1093561"/>
      </dsp:txXfrm>
    </dsp:sp>
    <dsp:sp modelId="{F5766AAF-572B-4507-A6C3-8F1BBC996A09}">
      <dsp:nvSpPr>
        <dsp:cNvPr id="0" name=""/>
        <dsp:cNvSpPr/>
      </dsp:nvSpPr>
      <dsp:spPr>
        <a:xfrm rot="5400000">
          <a:off x="6322858" y="2823755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6384402" y="2866602"/>
        <a:ext cx="287205" cy="313171"/>
      </dsp:txXfrm>
    </dsp:sp>
    <dsp:sp modelId="{A34F95E1-76BF-4AEB-8D97-55B92A088778}">
      <dsp:nvSpPr>
        <dsp:cNvPr id="0" name=""/>
        <dsp:cNvSpPr/>
      </dsp:nvSpPr>
      <dsp:spPr>
        <a:xfrm>
          <a:off x="5754740" y="3483413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</a:t>
          </a:r>
          <a:r>
            <a:rPr lang="en-US" sz="1600" kern="1200" dirty="0" err="1" smtClean="0"/>
            <a:t>aha</a:t>
          </a:r>
          <a:r>
            <a:rPr lang="en-US" sz="1800" kern="1200" dirty="0" err="1" smtClean="0"/>
            <a:t>siswa</a:t>
          </a:r>
          <a:r>
            <a:rPr lang="en-US" sz="1800" kern="1200" dirty="0" smtClean="0"/>
            <a:t> </a:t>
          </a:r>
          <a:endParaRPr lang="id-ID" sz="1800" kern="1200" dirty="0"/>
        </a:p>
      </dsp:txBody>
      <dsp:txXfrm>
        <a:off x="5981224" y="3709897"/>
        <a:ext cx="1093561" cy="1093561"/>
      </dsp:txXfrm>
    </dsp:sp>
    <dsp:sp modelId="{40F49721-6953-47BE-9661-4D423B32A17E}">
      <dsp:nvSpPr>
        <dsp:cNvPr id="0" name=""/>
        <dsp:cNvSpPr/>
      </dsp:nvSpPr>
      <dsp:spPr>
        <a:xfrm rot="9000000">
          <a:off x="5328036" y="4570062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5442879" y="4643681"/>
        <a:ext cx="287205" cy="313171"/>
      </dsp:txXfrm>
    </dsp:sp>
    <dsp:sp modelId="{93313F12-8B0E-43C9-BBB8-4C1F9279619E}">
      <dsp:nvSpPr>
        <dsp:cNvPr id="0" name=""/>
        <dsp:cNvSpPr/>
      </dsp:nvSpPr>
      <dsp:spPr>
        <a:xfrm>
          <a:off x="3744983" y="4643747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Mitra</a:t>
          </a:r>
          <a:r>
            <a:rPr lang="en-US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univ</a:t>
          </a:r>
          <a:r>
            <a:rPr lang="en-US" sz="1600" kern="1200" dirty="0" smtClean="0"/>
            <a:t>., </a:t>
          </a:r>
          <a:r>
            <a:rPr lang="en-US" sz="1600" kern="1200" dirty="0" err="1" smtClean="0"/>
            <a:t>pemerintah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swasta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masyarakat</a:t>
          </a:r>
          <a:r>
            <a:rPr lang="id-ID" sz="1800" kern="1200" dirty="0" smtClean="0"/>
            <a:t> </a:t>
          </a:r>
          <a:endParaRPr lang="id-ID" sz="1800" kern="1200" dirty="0"/>
        </a:p>
      </dsp:txBody>
      <dsp:txXfrm>
        <a:off x="3971467" y="4870231"/>
        <a:ext cx="1093561" cy="1093561"/>
      </dsp:txXfrm>
    </dsp:sp>
    <dsp:sp modelId="{4CD73CAA-D9F1-4A8D-BC32-784A7BC608FB}">
      <dsp:nvSpPr>
        <dsp:cNvPr id="0" name=""/>
        <dsp:cNvSpPr/>
      </dsp:nvSpPr>
      <dsp:spPr>
        <a:xfrm rot="12600000">
          <a:off x="3318278" y="4581674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3433121" y="4716837"/>
        <a:ext cx="287205" cy="313171"/>
      </dsp:txXfrm>
    </dsp:sp>
    <dsp:sp modelId="{DC4BD719-60A4-4063-B59F-DF0BA7F6737E}">
      <dsp:nvSpPr>
        <dsp:cNvPr id="0" name=""/>
        <dsp:cNvSpPr/>
      </dsp:nvSpPr>
      <dsp:spPr>
        <a:xfrm>
          <a:off x="1735225" y="3483413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Alumni </a:t>
          </a:r>
          <a:endParaRPr lang="id-ID" sz="1800" kern="1200" dirty="0"/>
        </a:p>
      </dsp:txBody>
      <dsp:txXfrm>
        <a:off x="1961709" y="3709897"/>
        <a:ext cx="1093561" cy="1093561"/>
      </dsp:txXfrm>
    </dsp:sp>
    <dsp:sp modelId="{D84B56C9-48B4-470A-8521-9E540D9B3F13}">
      <dsp:nvSpPr>
        <dsp:cNvPr id="0" name=""/>
        <dsp:cNvSpPr/>
      </dsp:nvSpPr>
      <dsp:spPr>
        <a:xfrm rot="16200000">
          <a:off x="2303343" y="2846979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>
        <a:off x="2364887" y="3012914"/>
        <a:ext cx="287205" cy="313171"/>
      </dsp:txXfrm>
    </dsp:sp>
    <dsp:sp modelId="{ACA70F70-983D-4DFE-98D5-4D32EC94FAF4}">
      <dsp:nvSpPr>
        <dsp:cNvPr id="0" name=""/>
        <dsp:cNvSpPr/>
      </dsp:nvSpPr>
      <dsp:spPr>
        <a:xfrm>
          <a:off x="1735225" y="1162745"/>
          <a:ext cx="1546529" cy="1546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Tendik</a:t>
          </a:r>
          <a:endParaRPr lang="id-ID" sz="1800" kern="1200" dirty="0"/>
        </a:p>
      </dsp:txBody>
      <dsp:txXfrm>
        <a:off x="1961709" y="1389229"/>
        <a:ext cx="1093561" cy="1093561"/>
      </dsp:txXfrm>
    </dsp:sp>
    <dsp:sp modelId="{66596B06-3935-4D45-B630-A11F4AE82C6D}">
      <dsp:nvSpPr>
        <dsp:cNvPr id="0" name=""/>
        <dsp:cNvSpPr/>
      </dsp:nvSpPr>
      <dsp:spPr>
        <a:xfrm rot="19800000">
          <a:off x="3298166" y="1100672"/>
          <a:ext cx="410293" cy="521953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3306411" y="1235835"/>
        <a:ext cx="287205" cy="313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E438A-A9A5-40D1-B0F0-159B471AC3FF}">
      <dsp:nvSpPr>
        <dsp:cNvPr id="0" name=""/>
        <dsp:cNvSpPr/>
      </dsp:nvSpPr>
      <dsp:spPr>
        <a:xfrm>
          <a:off x="3451770" y="386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Perencanaan</a:t>
          </a:r>
          <a:r>
            <a:rPr lang="en-US" sz="2400" kern="1200" dirty="0" smtClean="0"/>
            <a:t> 	</a:t>
          </a:r>
          <a:endParaRPr lang="en-US" sz="2400" kern="1200" dirty="0"/>
        </a:p>
      </dsp:txBody>
      <dsp:txXfrm>
        <a:off x="3645967" y="194583"/>
        <a:ext cx="937664" cy="937664"/>
      </dsp:txXfrm>
    </dsp:sp>
    <dsp:sp modelId="{2C827D10-B37C-4FBC-A6E6-252781F5CFB3}">
      <dsp:nvSpPr>
        <dsp:cNvPr id="0" name=""/>
        <dsp:cNvSpPr/>
      </dsp:nvSpPr>
      <dsp:spPr>
        <a:xfrm rot="2160000">
          <a:off x="4735796" y="1018693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745880" y="1077168"/>
        <a:ext cx="246397" cy="268526"/>
      </dsp:txXfrm>
    </dsp:sp>
    <dsp:sp modelId="{1C3419EE-E764-40DF-9C61-B8C7FA6C68AB}">
      <dsp:nvSpPr>
        <dsp:cNvPr id="0" name=""/>
        <dsp:cNvSpPr/>
      </dsp:nvSpPr>
      <dsp:spPr>
        <a:xfrm>
          <a:off x="5061877" y="1170197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Pelaksanaan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5256074" y="1364394"/>
        <a:ext cx="937664" cy="937664"/>
      </dsp:txXfrm>
    </dsp:sp>
    <dsp:sp modelId="{2C3C801E-B6A4-49AA-AE69-CC2CE1ED4C24}">
      <dsp:nvSpPr>
        <dsp:cNvPr id="0" name=""/>
        <dsp:cNvSpPr/>
      </dsp:nvSpPr>
      <dsp:spPr>
        <a:xfrm rot="6480000">
          <a:off x="5244484" y="2546377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313599" y="2585671"/>
        <a:ext cx="246397" cy="268526"/>
      </dsp:txXfrm>
    </dsp:sp>
    <dsp:sp modelId="{0E2FB070-0B13-4013-BB25-6284451D5ED6}">
      <dsp:nvSpPr>
        <dsp:cNvPr id="0" name=""/>
        <dsp:cNvSpPr/>
      </dsp:nvSpPr>
      <dsp:spPr>
        <a:xfrm>
          <a:off x="4446871" y="3062991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Monitoring </a:t>
          </a:r>
          <a:endParaRPr lang="en-US" sz="2400" kern="1200" dirty="0"/>
        </a:p>
      </dsp:txBody>
      <dsp:txXfrm>
        <a:off x="4641068" y="3257188"/>
        <a:ext cx="937664" cy="937664"/>
      </dsp:txXfrm>
    </dsp:sp>
    <dsp:sp modelId="{F5E7E7A6-88EC-42C1-9F23-6A2FA61A4636}">
      <dsp:nvSpPr>
        <dsp:cNvPr id="0" name=""/>
        <dsp:cNvSpPr/>
      </dsp:nvSpPr>
      <dsp:spPr>
        <a:xfrm rot="10800000">
          <a:off x="3948764" y="3502248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4054362" y="3591757"/>
        <a:ext cx="246397" cy="268526"/>
      </dsp:txXfrm>
    </dsp:sp>
    <dsp:sp modelId="{8BACACF1-5D52-49DF-AD28-19D9EEBBED2D}">
      <dsp:nvSpPr>
        <dsp:cNvPr id="0" name=""/>
        <dsp:cNvSpPr/>
      </dsp:nvSpPr>
      <dsp:spPr>
        <a:xfrm>
          <a:off x="2456669" y="3062991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Evaluasi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2650866" y="3257188"/>
        <a:ext cx="937664" cy="937664"/>
      </dsp:txXfrm>
    </dsp:sp>
    <dsp:sp modelId="{5451B756-3B6C-4C6C-B96E-514E574E43D7}">
      <dsp:nvSpPr>
        <dsp:cNvPr id="0" name=""/>
        <dsp:cNvSpPr/>
      </dsp:nvSpPr>
      <dsp:spPr>
        <a:xfrm rot="15120000">
          <a:off x="2639276" y="2565326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708391" y="2705050"/>
        <a:ext cx="246397" cy="268526"/>
      </dsp:txXfrm>
    </dsp:sp>
    <dsp:sp modelId="{CF6B5B6A-A483-4EC5-8A9C-B66C4FB264BC}">
      <dsp:nvSpPr>
        <dsp:cNvPr id="0" name=""/>
        <dsp:cNvSpPr/>
      </dsp:nvSpPr>
      <dsp:spPr>
        <a:xfrm>
          <a:off x="1841663" y="1170197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Perbaikan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2035860" y="1364394"/>
        <a:ext cx="937664" cy="937664"/>
      </dsp:txXfrm>
    </dsp:sp>
    <dsp:sp modelId="{502FFF28-3008-4C51-8D6D-07890439C81B}">
      <dsp:nvSpPr>
        <dsp:cNvPr id="0" name=""/>
        <dsp:cNvSpPr/>
      </dsp:nvSpPr>
      <dsp:spPr>
        <a:xfrm rot="19440000">
          <a:off x="3125689" y="1030404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135773" y="1150947"/>
        <a:ext cx="246397" cy="268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285E5-E1B9-4F27-8B06-2180951EAD7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C80A1-7D68-4A8F-9A46-6EEF54EF0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F60D6-0E69-4FCC-B9E1-CEF79BF491AC}" type="datetimeFigureOut">
              <a:rPr lang="id-ID" smtClean="0"/>
              <a:pPr/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257D9-BEFF-49C4-AE0A-A10D74ED9E8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05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257D9-BEFF-49C4-AE0A-A10D74ED9E8A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2671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0F50-F10B-46B8-AF33-5DEB623CBF13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5149-D803-4FE1-AF8F-E168FCF26F67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31C-DD27-4399-845B-34B3470057C8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FD8-6C33-42C9-B398-1395BD079B83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/>
            </a:lvl1pPr>
          </a:lstStyle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9CC-3520-4748-AB22-C7243D0A2555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2BBF-9BCC-412C-B1E6-BCB9E890C509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9B2F-6534-4B27-849C-AF32C3349F89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E2AF-E65B-4A53-B681-B27FFB0B413B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BB1C-B284-468A-91F2-CD4A7FD74498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E038-6BD3-4980-B029-A25D8F16861E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C18-7683-440A-A308-8A32D2FD772D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BD990-9802-405E-AED4-A0A7E4FB4D49}" type="datetime1">
              <a:rPr lang="id-ID" smtClean="0"/>
              <a:pPr/>
              <a:t>22/11/2018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48E1E1-41DD-4C76-A80E-C868F4D10D5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640960" cy="1828800"/>
          </a:xfrm>
        </p:spPr>
        <p:txBody>
          <a:bodyPr>
            <a:noAutofit/>
          </a:bodyPr>
          <a:lstStyle/>
          <a:p>
            <a:r>
              <a:rPr lang="en-US" sz="6600" dirty="0" smtClean="0"/>
              <a:t>U</a:t>
            </a:r>
            <a:r>
              <a:rPr lang="id-ID" sz="6600" dirty="0" smtClean="0"/>
              <a:t>NTIDAR </a:t>
            </a:r>
            <a:r>
              <a:rPr lang="id-ID" sz="6600" dirty="0" smtClean="0"/>
              <a:t>20</a:t>
            </a:r>
            <a:r>
              <a:rPr lang="en-US" sz="6600" dirty="0" smtClean="0"/>
              <a:t>23: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SEBUAH VISI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776" y="3764632"/>
            <a:ext cx="7854696" cy="1752600"/>
          </a:xfrm>
        </p:spPr>
        <p:txBody>
          <a:bodyPr/>
          <a:lstStyle/>
          <a:p>
            <a:r>
              <a:rPr lang="id-ID" sz="3200" b="1" dirty="0" smtClean="0"/>
              <a:t>Samodra Wibawa</a:t>
            </a:r>
          </a:p>
          <a:p>
            <a:endParaRPr lang="id-ID" dirty="0"/>
          </a:p>
          <a:p>
            <a:r>
              <a:rPr lang="en-US" dirty="0" smtClean="0"/>
              <a:t>23 </a:t>
            </a:r>
            <a:r>
              <a:rPr lang="en-US" dirty="0" smtClean="0"/>
              <a:t>November </a:t>
            </a:r>
            <a:r>
              <a:rPr lang="id-ID" dirty="0" smtClean="0"/>
              <a:t>2018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047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09728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id-ID" sz="2500" dirty="0" smtClean="0"/>
              <a:t>Kedu</a:t>
            </a:r>
            <a:endParaRPr lang="id-ID" sz="2500" dirty="0"/>
          </a:p>
          <a:p>
            <a:pPr lvl="2"/>
            <a:r>
              <a:rPr lang="id-ID" sz="2500" dirty="0" smtClean="0"/>
              <a:t>Jateng</a:t>
            </a:r>
            <a:endParaRPr lang="id-ID" sz="2500" dirty="0"/>
          </a:p>
          <a:p>
            <a:pPr lvl="2"/>
            <a:r>
              <a:rPr lang="id-ID" sz="2500" dirty="0" smtClean="0"/>
              <a:t>Indonesia</a:t>
            </a:r>
            <a:endParaRPr lang="id-ID" sz="2500" dirty="0"/>
          </a:p>
          <a:p>
            <a:pPr lvl="2"/>
            <a:r>
              <a:rPr lang="id-ID" sz="2500" dirty="0" smtClean="0"/>
              <a:t>Dunia</a:t>
            </a:r>
            <a:endParaRPr lang="en-US" sz="2500" dirty="0" smtClean="0"/>
          </a:p>
          <a:p>
            <a:pPr lvl="3"/>
            <a:endParaRPr lang="id-ID" sz="2400" dirty="0" smtClean="0"/>
          </a:p>
          <a:p>
            <a:pPr lvl="2"/>
            <a:r>
              <a:rPr lang="id-ID" sz="2700" dirty="0" smtClean="0"/>
              <a:t>Diseminasi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hilirisasi</a:t>
            </a:r>
            <a:r>
              <a:rPr lang="en-US" sz="2700" dirty="0" smtClean="0"/>
              <a:t> </a:t>
            </a:r>
            <a:r>
              <a:rPr lang="id-ID" sz="2700" dirty="0" smtClean="0"/>
              <a:t>hasil penelitian</a:t>
            </a:r>
          </a:p>
          <a:p>
            <a:pPr lvl="3"/>
            <a:r>
              <a:rPr lang="id-ID" sz="2600" dirty="0" smtClean="0"/>
              <a:t>Seminar</a:t>
            </a:r>
          </a:p>
          <a:p>
            <a:pPr lvl="3"/>
            <a:r>
              <a:rPr lang="id-ID" sz="2600" dirty="0" smtClean="0"/>
              <a:t>Bakti sosial, KKN</a:t>
            </a:r>
          </a:p>
          <a:p>
            <a:pPr lvl="3"/>
            <a:r>
              <a:rPr lang="id-ID" sz="2600" dirty="0" smtClean="0"/>
              <a:t>Pendampingan</a:t>
            </a:r>
            <a:endParaRPr lang="en-US" sz="2600" dirty="0" smtClean="0"/>
          </a:p>
          <a:p>
            <a:pPr lvl="3"/>
            <a:r>
              <a:rPr lang="en-US" sz="2600" dirty="0" err="1" smtClean="0"/>
              <a:t>Bisnis</a:t>
            </a:r>
            <a:r>
              <a:rPr lang="en-US" sz="2600" dirty="0" smtClean="0"/>
              <a:t> </a:t>
            </a:r>
          </a:p>
          <a:p>
            <a:pPr lvl="3"/>
            <a:endParaRPr lang="id-ID" sz="2600" dirty="0" smtClean="0"/>
          </a:p>
          <a:p>
            <a:pPr marL="978408" lvl="3" indent="0">
              <a:buNone/>
            </a:pPr>
            <a:r>
              <a:rPr lang="id-ID" sz="2600" dirty="0" smtClean="0"/>
              <a:t>[Oleh dosen dan mahasiswa]</a:t>
            </a:r>
            <a:endParaRPr lang="id-ID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503548" y="342900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K</a:t>
            </a:r>
            <a:r>
              <a:rPr lang="id-ID" sz="4400" dirty="0" smtClean="0"/>
              <a:t>emanfaatan bagi masyarakat</a:t>
            </a:r>
            <a:endParaRPr lang="en-US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36160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472608"/>
          </a:xfrm>
        </p:spPr>
        <p:txBody>
          <a:bodyPr>
            <a:normAutofit/>
          </a:bodyPr>
          <a:lstStyle/>
          <a:p>
            <a:pPr lvl="2"/>
            <a:r>
              <a:rPr lang="id-ID" sz="2700" dirty="0" smtClean="0"/>
              <a:t>Pengarsipan</a:t>
            </a:r>
            <a:endParaRPr lang="id-ID" sz="2700" dirty="0"/>
          </a:p>
          <a:p>
            <a:pPr lvl="2"/>
            <a:r>
              <a:rPr lang="id-ID" sz="2700" dirty="0" smtClean="0"/>
              <a:t>Diseminasi, publikasi</a:t>
            </a:r>
            <a:endParaRPr lang="id-ID" sz="2700" dirty="0"/>
          </a:p>
          <a:p>
            <a:pPr lvl="2"/>
            <a:r>
              <a:rPr lang="id-ID" sz="2700" dirty="0"/>
              <a:t>Pembelajaran bagi kegiatan </a:t>
            </a:r>
            <a:r>
              <a:rPr lang="id-ID" sz="2700" dirty="0" smtClean="0"/>
              <a:t>berikutnya</a:t>
            </a:r>
            <a:endParaRPr lang="id-ID" sz="2700" dirty="0"/>
          </a:p>
          <a:p>
            <a:pPr lvl="3"/>
            <a:r>
              <a:rPr lang="id-ID" sz="2600" dirty="0"/>
              <a:t>Bagi rekan </a:t>
            </a:r>
            <a:r>
              <a:rPr lang="id-ID" sz="2600" dirty="0" smtClean="0"/>
              <a:t>kita</a:t>
            </a:r>
            <a:r>
              <a:rPr lang="en-US" sz="2600" dirty="0" smtClean="0"/>
              <a:t> (intern – </a:t>
            </a:r>
            <a:r>
              <a:rPr lang="en-US" sz="2600" dirty="0" err="1" smtClean="0"/>
              <a:t>ekstern</a:t>
            </a:r>
            <a:r>
              <a:rPr lang="en-US" sz="2600" dirty="0" smtClean="0"/>
              <a:t>)</a:t>
            </a:r>
            <a:endParaRPr lang="id-ID" sz="2600" dirty="0"/>
          </a:p>
          <a:p>
            <a:pPr lvl="2"/>
            <a:endParaRPr lang="en-US" sz="2700" dirty="0" smtClean="0"/>
          </a:p>
          <a:p>
            <a:pPr lvl="3"/>
            <a:r>
              <a:rPr lang="id-ID" sz="2600" dirty="0" smtClean="0"/>
              <a:t>Rekruitmen pegawai terampil</a:t>
            </a:r>
          </a:p>
          <a:p>
            <a:pPr lvl="3"/>
            <a:r>
              <a:rPr lang="id-ID" sz="2600" dirty="0" smtClean="0"/>
              <a:t>Diklat bagi pegawai yg sudah ada</a:t>
            </a:r>
          </a:p>
          <a:p>
            <a:pPr lvl="3"/>
            <a:r>
              <a:rPr lang="en-US" sz="2600" dirty="0" smtClean="0"/>
              <a:t>I</a:t>
            </a:r>
            <a:r>
              <a:rPr lang="id-ID" sz="2600" dirty="0" smtClean="0"/>
              <a:t>nsentif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adil</a:t>
            </a:r>
            <a:r>
              <a:rPr lang="en-US" sz="2600" dirty="0" smtClean="0"/>
              <a:t> – </a:t>
            </a:r>
            <a:r>
              <a:rPr lang="en-US" sz="2600" dirty="0" err="1" smtClean="0"/>
              <a:t>terbuka</a:t>
            </a:r>
            <a:r>
              <a:rPr lang="en-US" sz="2600" dirty="0" smtClean="0"/>
              <a:t> </a:t>
            </a:r>
            <a:endParaRPr lang="id-ID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685800" y="4485837"/>
            <a:ext cx="428636" cy="23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Pendokumentasian kegiatan</a:t>
            </a:r>
            <a:endParaRPr 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18885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/>
          </a:bodyPr>
          <a:lstStyle/>
          <a:p>
            <a:pPr lvl="2"/>
            <a:r>
              <a:rPr lang="id-ID" sz="2700" dirty="0" smtClean="0"/>
              <a:t>Surat-menyurat</a:t>
            </a:r>
            <a:endParaRPr lang="id-ID" sz="2700" dirty="0"/>
          </a:p>
          <a:p>
            <a:pPr lvl="2"/>
            <a:r>
              <a:rPr lang="id-ID" sz="2700" dirty="0"/>
              <a:t>Kearsipan</a:t>
            </a:r>
          </a:p>
          <a:p>
            <a:pPr lvl="2"/>
            <a:r>
              <a:rPr lang="en-US" sz="2700" dirty="0" smtClean="0"/>
              <a:t>IT</a:t>
            </a:r>
          </a:p>
          <a:p>
            <a:pPr lvl="2"/>
            <a:r>
              <a:rPr lang="en-US" sz="2700" dirty="0" smtClean="0"/>
              <a:t>K</a:t>
            </a:r>
            <a:r>
              <a:rPr lang="id-ID" sz="2700" dirty="0" smtClean="0"/>
              <a:t>omunikasi</a:t>
            </a:r>
            <a:endParaRPr lang="id-ID" sz="2700" dirty="0"/>
          </a:p>
          <a:p>
            <a:pPr lvl="2"/>
            <a:r>
              <a:rPr lang="id-ID" sz="2700" dirty="0" smtClean="0"/>
              <a:t>Protokoler</a:t>
            </a:r>
            <a:endParaRPr lang="id-ID" sz="2700" dirty="0"/>
          </a:p>
          <a:p>
            <a:pPr lvl="2"/>
            <a:r>
              <a:rPr lang="en-US" sz="2500" dirty="0" err="1" smtClean="0"/>
              <a:t>Dll</a:t>
            </a:r>
            <a:r>
              <a:rPr lang="en-US" sz="2500" dirty="0" smtClean="0"/>
              <a:t>.</a:t>
            </a:r>
            <a:endParaRPr lang="id-ID" sz="2500" dirty="0" smtClean="0"/>
          </a:p>
          <a:p>
            <a:pPr lvl="1"/>
            <a:endParaRPr lang="id-ID" sz="2800" dirty="0"/>
          </a:p>
          <a:p>
            <a:pPr lvl="1"/>
            <a:r>
              <a:rPr lang="id-ID" sz="2800" dirty="0" smtClean="0"/>
              <a:t>Nyaman bagi dosen, mahasiswa, mitra!</a:t>
            </a:r>
            <a:endParaRPr lang="id-ID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363870" y="5410200"/>
            <a:ext cx="342101" cy="156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Keterampilan </a:t>
            </a:r>
            <a:r>
              <a:rPr lang="id-ID" sz="4800" dirty="0" smtClean="0"/>
              <a:t>tendik</a:t>
            </a:r>
            <a:endParaRPr 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37395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Pendanaan</a:t>
            </a:r>
            <a:r>
              <a:rPr lang="en-US" sz="5400" dirty="0" smtClean="0"/>
              <a:t> </a:t>
            </a:r>
            <a:r>
              <a:rPr lang="en-US" sz="5400" dirty="0" err="1" smtClean="0"/>
              <a:t>ekstra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pPr lvl="1"/>
            <a:r>
              <a:rPr lang="en-US" sz="2800" dirty="0" err="1" smtClean="0"/>
              <a:t>Kemitraan</a:t>
            </a:r>
            <a:r>
              <a:rPr lang="en-US" sz="2800" dirty="0" smtClean="0"/>
              <a:t>: </a:t>
            </a:r>
            <a:r>
              <a:rPr lang="en-US" sz="2800" dirty="0" err="1" smtClean="0"/>
              <a:t>riset</a:t>
            </a:r>
            <a:r>
              <a:rPr lang="en-US" sz="2800" dirty="0" smtClean="0"/>
              <a:t>, </a:t>
            </a:r>
            <a:r>
              <a:rPr lang="en-US" sz="2800" dirty="0" err="1" smtClean="0"/>
              <a:t>pengabdian</a:t>
            </a:r>
            <a:r>
              <a:rPr lang="en-US" sz="2800" dirty="0" smtClean="0"/>
              <a:t>, </a:t>
            </a:r>
            <a:r>
              <a:rPr lang="en-US" sz="2800" dirty="0" err="1" smtClean="0"/>
              <a:t>pendampingan</a:t>
            </a:r>
            <a:endParaRPr lang="en-US" sz="2800" dirty="0" smtClean="0"/>
          </a:p>
          <a:p>
            <a:pPr lvl="2"/>
            <a:r>
              <a:rPr lang="en-US" sz="2500" dirty="0" smtClean="0"/>
              <a:t>Seminar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diklat</a:t>
            </a:r>
            <a:r>
              <a:rPr lang="en-US" sz="2500" dirty="0" smtClean="0"/>
              <a:t> </a:t>
            </a:r>
            <a:r>
              <a:rPr lang="en-US" sz="2500" dirty="0" err="1" smtClean="0"/>
              <a:t>yg</a:t>
            </a:r>
            <a:r>
              <a:rPr lang="en-US" sz="2500" dirty="0" smtClean="0"/>
              <a:t> </a:t>
            </a:r>
            <a:r>
              <a:rPr lang="en-US" sz="2500" i="1" dirty="0" smtClean="0"/>
              <a:t>profit-oriented</a:t>
            </a:r>
          </a:p>
          <a:p>
            <a:pPr lvl="1"/>
            <a:r>
              <a:rPr lang="en-US" sz="2800" dirty="0" err="1" smtClean="0"/>
              <a:t>Kewirausahaan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pPr lvl="2"/>
            <a:r>
              <a:rPr lang="en-US" sz="2400" dirty="0" err="1" smtClean="0"/>
              <a:t>Kantin</a:t>
            </a:r>
            <a:r>
              <a:rPr lang="en-US" sz="2400" dirty="0" smtClean="0"/>
              <a:t>, </a:t>
            </a:r>
            <a:r>
              <a:rPr lang="en-US" sz="2400" dirty="0" err="1" smtClean="0"/>
              <a:t>toko</a:t>
            </a:r>
            <a:r>
              <a:rPr lang="en-US" sz="2400" dirty="0" smtClean="0"/>
              <a:t>, </a:t>
            </a:r>
            <a:r>
              <a:rPr lang="en-US" sz="2400" dirty="0" err="1" smtClean="0"/>
              <a:t>bengkel</a:t>
            </a:r>
            <a:r>
              <a:rPr lang="en-US" sz="2400" dirty="0" smtClean="0"/>
              <a:t>, aula, </a:t>
            </a:r>
            <a:r>
              <a:rPr lang="en-US" sz="2400" dirty="0" err="1" smtClean="0"/>
              <a:t>asrama</a:t>
            </a:r>
            <a:r>
              <a:rPr lang="en-US" sz="2400" dirty="0" smtClean="0"/>
              <a:t>, hotel</a:t>
            </a:r>
          </a:p>
          <a:p>
            <a:pPr lvl="2"/>
            <a:r>
              <a:rPr lang="en-US" sz="2400" dirty="0" err="1" smtClean="0"/>
              <a:t>Penerbit</a:t>
            </a:r>
            <a:r>
              <a:rPr lang="en-US" sz="2400" dirty="0" smtClean="0"/>
              <a:t>, </a:t>
            </a:r>
            <a:r>
              <a:rPr lang="en-US" sz="2400" dirty="0" err="1" smtClean="0"/>
              <a:t>percetakan</a:t>
            </a:r>
            <a:endParaRPr lang="en-US" sz="2400" dirty="0" smtClean="0"/>
          </a:p>
          <a:p>
            <a:pPr lvl="2"/>
            <a:r>
              <a:rPr lang="en-US" sz="2400" dirty="0" err="1" smtClean="0"/>
              <a:t>Sinergi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 </a:t>
            </a:r>
            <a:r>
              <a:rPr lang="en-US" sz="2400" dirty="0" err="1" smtClean="0"/>
              <a:t>Darma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,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, </a:t>
            </a:r>
            <a:r>
              <a:rPr lang="en-US" sz="2400" dirty="0" err="1" smtClean="0"/>
              <a:t>yayasan</a:t>
            </a:r>
            <a:endParaRPr lang="en-US" dirty="0" smtClean="0"/>
          </a:p>
          <a:p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Alumni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lvl="2"/>
            <a:r>
              <a:rPr lang="en-US" sz="2500" dirty="0" err="1" smtClean="0"/>
              <a:t>Kemitraan</a:t>
            </a:r>
            <a:endParaRPr lang="en-US" sz="2500" dirty="0" smtClean="0"/>
          </a:p>
          <a:p>
            <a:pPr lvl="3"/>
            <a:r>
              <a:rPr lang="en-US" sz="2300" dirty="0" err="1" smtClean="0"/>
              <a:t>Pendanaan</a:t>
            </a:r>
            <a:r>
              <a:rPr lang="en-US" sz="2300" dirty="0" smtClean="0"/>
              <a:t> </a:t>
            </a:r>
          </a:p>
          <a:p>
            <a:pPr lvl="2"/>
            <a:r>
              <a:rPr lang="en-US" sz="2500" dirty="0" err="1" smtClean="0"/>
              <a:t>Promosi</a:t>
            </a:r>
            <a:r>
              <a:rPr lang="en-US" sz="2500" dirty="0" smtClean="0"/>
              <a:t> </a:t>
            </a:r>
            <a:r>
              <a:rPr lang="en-US" sz="2500" dirty="0" err="1" smtClean="0"/>
              <a:t>universitas</a:t>
            </a:r>
            <a:endParaRPr lang="en-US" sz="2500" dirty="0" smtClean="0"/>
          </a:p>
          <a:p>
            <a:pPr lvl="2"/>
            <a:r>
              <a:rPr lang="en-US" sz="2500" dirty="0" err="1" smtClean="0"/>
              <a:t>Rekruitmen</a:t>
            </a:r>
            <a:r>
              <a:rPr lang="en-US" sz="2500" dirty="0" smtClean="0"/>
              <a:t> </a:t>
            </a:r>
            <a:r>
              <a:rPr lang="en-US" sz="2500" dirty="0" err="1" smtClean="0"/>
              <a:t>pegawai</a:t>
            </a:r>
            <a:endParaRPr lang="en-US" sz="25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Kerjasama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lvl="1"/>
            <a:r>
              <a:rPr lang="en-US" sz="2800" dirty="0" err="1" smtClean="0"/>
              <a:t>Universitas</a:t>
            </a:r>
            <a:endParaRPr lang="en-US" sz="2800" dirty="0" smtClean="0"/>
          </a:p>
          <a:p>
            <a:pPr lvl="1"/>
            <a:r>
              <a:rPr lang="en-US" sz="2800" dirty="0" smtClean="0"/>
              <a:t>BUMN,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swasta</a:t>
            </a:r>
            <a:endParaRPr lang="en-US" sz="2800" dirty="0" smtClean="0"/>
          </a:p>
          <a:p>
            <a:pPr lvl="1"/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kemasyarakatan</a:t>
            </a:r>
            <a:endParaRPr lang="en-US" sz="2800" dirty="0" smtClean="0"/>
          </a:p>
          <a:p>
            <a:pPr lvl="1"/>
            <a:r>
              <a:rPr lang="en-US" sz="2800" dirty="0" err="1" smtClean="0"/>
              <a:t>Instansi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pPr lvl="1"/>
            <a:endParaRPr lang="en-US" sz="3100" dirty="0" smtClean="0"/>
          </a:p>
          <a:p>
            <a:pPr lvl="1"/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luar</a:t>
            </a:r>
            <a:r>
              <a:rPr lang="en-US" sz="3100" dirty="0" smtClean="0"/>
              <a:t> </a:t>
            </a:r>
            <a:r>
              <a:rPr lang="en-US" sz="3100" dirty="0" err="1" smtClean="0"/>
              <a:t>negeri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5486400" cy="3581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Partisipatif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Transparan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Desentralistis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err="1" smtClean="0"/>
              <a:t>Kolaboratif</a:t>
            </a:r>
            <a:endParaRPr lang="en-US" sz="2000" dirty="0" smtClean="0"/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000" dirty="0" smtClean="0"/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Sinergis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000" dirty="0" smtClean="0"/>
          </a:p>
          <a:p>
            <a:pPr marL="1828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err="1" smtClean="0">
                <a:solidFill>
                  <a:srgbClr val="FF0000"/>
                </a:solidFill>
              </a:rPr>
              <a:t>Berkelanjutan</a:t>
            </a:r>
            <a:r>
              <a:rPr lang="en-US" sz="2000" dirty="0" smtClean="0"/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UNTIDAR 2045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Kampus</a:t>
            </a:r>
            <a:r>
              <a:rPr lang="en-US" dirty="0" smtClean="0"/>
              <a:t> yang </a:t>
            </a:r>
            <a:r>
              <a:rPr lang="id-ID" dirty="0" smtClean="0"/>
              <a:t>nyaman, </a:t>
            </a:r>
            <a:r>
              <a:rPr lang="en-US" dirty="0" err="1" smtClean="0"/>
              <a:t>hebat</a:t>
            </a:r>
            <a:r>
              <a:rPr lang="id-ID" dirty="0" smtClean="0"/>
              <a:t> dan</a:t>
            </a:r>
            <a:r>
              <a:rPr lang="en-US" dirty="0" smtClean="0"/>
              <a:t> </a:t>
            </a:r>
            <a:r>
              <a:rPr lang="id-ID" dirty="0" smtClean="0"/>
              <a:t>disegani,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universitas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top</a:t>
            </a:r>
            <a:r>
              <a:rPr lang="id-ID" i="1" dirty="0" smtClean="0"/>
              <a:t> </a:t>
            </a:r>
            <a:r>
              <a:rPr lang="id-ID" dirty="0" smtClean="0"/>
              <a:t>saat ini</a:t>
            </a:r>
            <a:endParaRPr lang="en-US" dirty="0" smtClean="0"/>
          </a:p>
          <a:p>
            <a:pPr lvl="1" algn="ctr"/>
            <a:endParaRPr lang="en-US" dirty="0" smtClean="0"/>
          </a:p>
          <a:p>
            <a:pPr lvl="1" algn="ctr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ilmunya</a:t>
            </a:r>
            <a:endParaRPr lang="en-US" dirty="0" smtClean="0"/>
          </a:p>
          <a:p>
            <a:pPr lvl="1" algn="ctr"/>
            <a:r>
              <a:rPr lang="en-US" dirty="0" err="1" smtClean="0"/>
              <a:t>Banyak</a:t>
            </a:r>
            <a:r>
              <a:rPr lang="en-US" dirty="0" smtClean="0"/>
              <a:t> alumni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lvl="1" algn="ctr"/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indah</a:t>
            </a:r>
            <a:r>
              <a:rPr lang="en-US" dirty="0" smtClean="0"/>
              <a:t>  --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pPr lvl="1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id-ID" sz="5400" b="1" dirty="0" smtClean="0">
                <a:latin typeface="Brush Script MT" pitchFamily="66" charset="0"/>
              </a:rPr>
              <a:t>Terimakasih</a:t>
            </a:r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48200" y="2697480"/>
            <a:ext cx="3733800" cy="3779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1800" dirty="0" smtClean="0"/>
              <a:t>Mahendradi</a:t>
            </a:r>
          </a:p>
          <a:p>
            <a:pPr marL="0" indent="0" algn="ctr">
              <a:buNone/>
            </a:pPr>
            <a:r>
              <a:rPr lang="id-ID" sz="1800" dirty="0" smtClean="0"/>
              <a:t>Nike Mutiara Fauziah </a:t>
            </a:r>
          </a:p>
          <a:p>
            <a:pPr marL="0" indent="0" algn="ctr">
              <a:buNone/>
            </a:pPr>
            <a:r>
              <a:rPr lang="id-ID" sz="1800" dirty="0" smtClean="0"/>
              <a:t>Raina Dwi Miswara</a:t>
            </a:r>
          </a:p>
          <a:p>
            <a:pPr marL="0" indent="0" algn="ctr">
              <a:buNone/>
            </a:pPr>
            <a:r>
              <a:rPr lang="id-ID" sz="1800" dirty="0" smtClean="0"/>
              <a:t>Sholihul Hakim</a:t>
            </a:r>
          </a:p>
          <a:p>
            <a:pPr marL="0" indent="0" algn="ctr">
              <a:buNone/>
            </a:pPr>
            <a:r>
              <a:rPr lang="id-ID" sz="1800" dirty="0" smtClean="0"/>
              <a:t>Siti Nurul Iftitah</a:t>
            </a:r>
          </a:p>
          <a:p>
            <a:pPr marL="0" indent="0" algn="ctr">
              <a:buNone/>
            </a:pPr>
            <a:r>
              <a:rPr lang="id-ID" sz="1800" dirty="0" smtClean="0"/>
              <a:t>St. Raka PWM</a:t>
            </a:r>
          </a:p>
          <a:p>
            <a:pPr marL="0" indent="0" algn="ctr">
              <a:buNone/>
            </a:pPr>
            <a:r>
              <a:rPr lang="id-ID" sz="1800" dirty="0" smtClean="0"/>
              <a:t>Tri Puji Rahayu</a:t>
            </a:r>
          </a:p>
          <a:p>
            <a:pPr marL="0" indent="0" algn="ctr">
              <a:buNone/>
            </a:pPr>
            <a:r>
              <a:rPr lang="id-ID" sz="1800" dirty="0" smtClean="0"/>
              <a:t>Zakiyah Fatmawati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697480"/>
            <a:ext cx="3733800" cy="37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1800" dirty="0" smtClean="0"/>
              <a:t>Abdul Qadir Jaelani</a:t>
            </a:r>
          </a:p>
          <a:p>
            <a:pPr marL="0" indent="0" algn="ctr">
              <a:buNone/>
            </a:pPr>
            <a:r>
              <a:rPr lang="id-ID" sz="1800" dirty="0" smtClean="0"/>
              <a:t>Agus Mujiman</a:t>
            </a:r>
          </a:p>
          <a:p>
            <a:pPr marL="0" indent="0" algn="ctr">
              <a:buNone/>
            </a:pPr>
            <a:r>
              <a:rPr lang="id-ID" sz="1800" dirty="0" smtClean="0"/>
              <a:t>Ahmadi </a:t>
            </a:r>
          </a:p>
          <a:p>
            <a:pPr marL="0" indent="0" algn="ctr">
              <a:buNone/>
            </a:pPr>
            <a:r>
              <a:rPr lang="id-ID" sz="1800" dirty="0" smtClean="0"/>
              <a:t>Ali Murtopo</a:t>
            </a:r>
          </a:p>
          <a:p>
            <a:pPr marL="0" indent="0" algn="ctr">
              <a:buNone/>
            </a:pPr>
            <a:r>
              <a:rPr lang="id-ID" sz="1800" dirty="0" smtClean="0"/>
              <a:t>Amirudin Sigit P.</a:t>
            </a:r>
          </a:p>
          <a:p>
            <a:pPr marL="0" indent="0" algn="ctr">
              <a:buNone/>
            </a:pPr>
            <a:r>
              <a:rPr lang="id-ID" sz="1800" dirty="0" smtClean="0"/>
              <a:t>Arief Budi W.</a:t>
            </a:r>
          </a:p>
          <a:p>
            <a:pPr marL="0" indent="0" algn="ctr">
              <a:buNone/>
            </a:pPr>
            <a:r>
              <a:rPr lang="id-ID" sz="1800" dirty="0" smtClean="0"/>
              <a:t>Ayuningtyas </a:t>
            </a:r>
          </a:p>
          <a:p>
            <a:pPr marL="0" indent="0" algn="ctr">
              <a:buNone/>
            </a:pPr>
            <a:r>
              <a:rPr lang="id-ID" sz="1800" dirty="0" smtClean="0"/>
              <a:t>Dika Ayu Mandiri</a:t>
            </a:r>
          </a:p>
          <a:p>
            <a:pPr marL="0" indent="0" algn="ctr">
              <a:buNone/>
            </a:pPr>
            <a:r>
              <a:rPr lang="id-ID" sz="1800" dirty="0" smtClean="0"/>
              <a:t>Ericka Darmawan</a:t>
            </a:r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38400" y="1478280"/>
            <a:ext cx="4191000" cy="1112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err="1" smtClean="0"/>
              <a:t>k</a:t>
            </a:r>
            <a:r>
              <a:rPr lang="en-US" sz="2000" dirty="0" err="1" smtClean="0"/>
              <a:t>epada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i="1" dirty="0" smtClean="0"/>
              <a:t>brainstorming</a:t>
            </a:r>
            <a:r>
              <a:rPr lang="en-US" sz="2000" dirty="0" smtClean="0"/>
              <a:t> 10 </a:t>
            </a:r>
            <a:r>
              <a:rPr lang="en-US" sz="2000" dirty="0" err="1" smtClean="0"/>
              <a:t>Oktober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7 November 2018: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Program kerja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id-ID" dirty="0" smtClean="0"/>
              <a:t>Lihat lampiran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11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768607465"/>
              </p:ext>
            </p:extLst>
          </p:nvPr>
        </p:nvGraphicFramePr>
        <p:xfrm>
          <a:off x="0" y="332656"/>
          <a:ext cx="90364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Triangle 7"/>
          <p:cNvSpPr/>
          <p:nvPr/>
        </p:nvSpPr>
        <p:spPr>
          <a:xfrm>
            <a:off x="152400" y="4800600"/>
            <a:ext cx="3429000" cy="1905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Foreign stakeholders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5638800" y="76201"/>
            <a:ext cx="3429000" cy="1905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52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0000"/>
                </a:solidFill>
              </a:rPr>
              <a:t>Foreign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r"/>
            <a:r>
              <a:rPr lang="en-US" b="1" i="1" dirty="0" smtClean="0">
                <a:solidFill>
                  <a:srgbClr val="FF0000"/>
                </a:solidFill>
              </a:rPr>
              <a:t>stakeholders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57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id-ID" i="1" dirty="0" smtClean="0"/>
              <a:t>Postscript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d-ID" sz="2800" dirty="0" smtClean="0"/>
              <a:t>Visi alter</a:t>
            </a:r>
            <a:r>
              <a:rPr lang="en-US" sz="2800" dirty="0" err="1" smtClean="0"/>
              <a:t>na</a:t>
            </a:r>
            <a:r>
              <a:rPr lang="id-ID" sz="2800" dirty="0" smtClean="0"/>
              <a:t>tif:</a:t>
            </a:r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sz="4000" dirty="0" smtClean="0">
                <a:solidFill>
                  <a:srgbClr val="FF0000"/>
                </a:solidFill>
              </a:rPr>
              <a:t>Universitas semi militer</a:t>
            </a:r>
            <a:r>
              <a:rPr lang="id-ID" sz="4000" dirty="0" smtClean="0"/>
              <a:t>!</a:t>
            </a:r>
          </a:p>
          <a:p>
            <a:pPr marL="0" indent="0" algn="ctr">
              <a:buNone/>
            </a:pPr>
            <a:endParaRPr lang="id-ID" sz="3600" dirty="0"/>
          </a:p>
          <a:p>
            <a:pPr marL="0" indent="0" algn="ctr">
              <a:buNone/>
            </a:pPr>
            <a:r>
              <a:rPr lang="id-ID" sz="2800" dirty="0" smtClean="0"/>
              <a:t>Tenang, bersih, rapi, disiplin, kerja </a:t>
            </a:r>
            <a:r>
              <a:rPr lang="id-ID" sz="2800" dirty="0" smtClean="0"/>
              <a:t>keras</a:t>
            </a:r>
            <a:r>
              <a:rPr lang="en-US" sz="2800" dirty="0" smtClean="0"/>
              <a:t>.</a:t>
            </a:r>
            <a:r>
              <a:rPr lang="en-US" sz="2800" dirty="0" smtClean="0"/>
              <a:t>…</a:t>
            </a:r>
            <a:endParaRPr lang="id-ID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53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60850"/>
            <a:ext cx="7660373" cy="406531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Kampus menjadi </a:t>
            </a:r>
            <a:r>
              <a:rPr lang="en-US" sz="2800" dirty="0" smtClean="0"/>
              <a:t>t</a:t>
            </a:r>
            <a:r>
              <a:rPr lang="id-ID" sz="2800" dirty="0" smtClean="0"/>
              <a:t>empat kerja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id-ID" sz="2800" dirty="0" smtClean="0"/>
              <a:t>yang nyaman dan </a:t>
            </a:r>
            <a:r>
              <a:rPr lang="id-ID" sz="2800" dirty="0" smtClean="0"/>
              <a:t>manusiawi</a:t>
            </a:r>
            <a:endParaRPr lang="en-US" sz="2800" dirty="0" smtClean="0"/>
          </a:p>
          <a:p>
            <a:endParaRPr lang="en-US" sz="2800" dirty="0" smtClean="0"/>
          </a:p>
          <a:p>
            <a:pPr lvl="1"/>
            <a:r>
              <a:rPr lang="en-US" sz="2600" i="1" dirty="0" err="1" smtClean="0"/>
              <a:t>Homy</a:t>
            </a:r>
            <a:r>
              <a:rPr lang="id-ID" sz="2600" dirty="0" smtClean="0"/>
              <a:t>: </a:t>
            </a:r>
            <a:endParaRPr lang="en-US" sz="2600" dirty="0" smtClean="0"/>
          </a:p>
          <a:p>
            <a:pPr lvl="2"/>
            <a:r>
              <a:rPr lang="id-ID" sz="2600" dirty="0" smtClean="0"/>
              <a:t>Hubungan </a:t>
            </a:r>
            <a:r>
              <a:rPr lang="id-ID" sz="2600" dirty="0" smtClean="0"/>
              <a:t>antar </a:t>
            </a:r>
            <a:r>
              <a:rPr lang="id-ID" sz="2600" i="1" dirty="0" smtClean="0"/>
              <a:t>civitas academica </a:t>
            </a:r>
            <a:r>
              <a:rPr lang="id-ID" sz="2600" dirty="0" smtClean="0"/>
              <a:t>harmonis</a:t>
            </a:r>
          </a:p>
          <a:p>
            <a:pPr lvl="2"/>
            <a:r>
              <a:rPr lang="id-ID" sz="2600" dirty="0" smtClean="0"/>
              <a:t>Saling menghormati</a:t>
            </a:r>
            <a:r>
              <a:rPr lang="en-US" sz="2600" dirty="0" smtClean="0"/>
              <a:t>, </a:t>
            </a:r>
            <a:r>
              <a:rPr lang="en-US" sz="2600" dirty="0" err="1" smtClean="0"/>
              <a:t>menyayangi</a:t>
            </a:r>
            <a:r>
              <a:rPr lang="en-US" sz="2600" dirty="0" smtClean="0"/>
              <a:t>, </a:t>
            </a:r>
            <a:r>
              <a:rPr lang="en-US" sz="2600" dirty="0" err="1" smtClean="0"/>
              <a:t>tolong-menolong</a:t>
            </a:r>
            <a:endParaRPr lang="en-US" sz="2600" dirty="0" smtClean="0"/>
          </a:p>
          <a:p>
            <a:pPr lvl="3"/>
            <a:endParaRPr lang="en-US" sz="2800" dirty="0" smtClean="0"/>
          </a:p>
          <a:p>
            <a:pPr lvl="2"/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591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98637"/>
            <a:ext cx="7660373" cy="4754563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T</a:t>
            </a:r>
            <a:r>
              <a:rPr lang="id-ID" sz="2800" dirty="0" smtClean="0"/>
              <a:t>ransparan, partisipatif, akuntabel</a:t>
            </a:r>
            <a:endParaRPr lang="en-US" sz="2800" dirty="0" smtClean="0"/>
          </a:p>
          <a:p>
            <a:pPr lvl="2"/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lancar</a:t>
            </a:r>
            <a:endParaRPr lang="id-ID" sz="2400" dirty="0" smtClean="0"/>
          </a:p>
          <a:p>
            <a:pPr lvl="3"/>
            <a:r>
              <a:rPr lang="id-ID" sz="2400" dirty="0" smtClean="0"/>
              <a:t>Perencanaan</a:t>
            </a:r>
          </a:p>
          <a:p>
            <a:pPr lvl="3"/>
            <a:r>
              <a:rPr lang="id-ID" sz="2400" dirty="0" smtClean="0"/>
              <a:t>Pelaksanaan</a:t>
            </a:r>
            <a:endParaRPr lang="en-US" sz="2400" dirty="0" smtClean="0"/>
          </a:p>
          <a:p>
            <a:pPr lvl="3"/>
            <a:r>
              <a:rPr lang="en-US" sz="2400" dirty="0" smtClean="0"/>
              <a:t>Monitoring + </a:t>
            </a:r>
            <a:r>
              <a:rPr lang="en-US" sz="2400" dirty="0" err="1" smtClean="0"/>
              <a:t>evaluasi</a:t>
            </a:r>
            <a:endParaRPr lang="id-ID" sz="2400" dirty="0" smtClean="0"/>
          </a:p>
          <a:p>
            <a:pPr lvl="1"/>
            <a:r>
              <a:rPr lang="en-US" sz="2800" dirty="0" smtClean="0"/>
              <a:t>T</a:t>
            </a:r>
            <a:r>
              <a:rPr lang="id-ID" sz="2800" dirty="0" smtClean="0"/>
              <a:t>ugas</a:t>
            </a:r>
            <a:r>
              <a:rPr lang="en-US" sz="2800" dirty="0" smtClean="0"/>
              <a:t> –</a:t>
            </a:r>
            <a:r>
              <a:rPr lang="id-ID" sz="2800" dirty="0" smtClean="0"/>
              <a:t> wewenang </a:t>
            </a:r>
            <a:r>
              <a:rPr lang="en-US" sz="2800" dirty="0" smtClean="0"/>
              <a:t>– </a:t>
            </a:r>
            <a:r>
              <a:rPr lang="id-ID" sz="2800" dirty="0" smtClean="0"/>
              <a:t>hak</a:t>
            </a:r>
            <a:r>
              <a:rPr lang="en-US" sz="2800" dirty="0" smtClean="0"/>
              <a:t>  </a:t>
            </a:r>
            <a:r>
              <a:rPr lang="id-ID" sz="2800" dirty="0" smtClean="0"/>
              <a:t>jelas</a:t>
            </a:r>
            <a:r>
              <a:rPr lang="en-US" sz="2800" dirty="0" smtClean="0"/>
              <a:t> &amp;</a:t>
            </a:r>
            <a:r>
              <a:rPr lang="id-ID" sz="2800" dirty="0" smtClean="0"/>
              <a:t> adil</a:t>
            </a:r>
            <a:endParaRPr lang="en-US" sz="2800" dirty="0" smtClean="0"/>
          </a:p>
          <a:p>
            <a:pPr lvl="1"/>
            <a:r>
              <a:rPr lang="en-US" sz="2800" dirty="0" smtClean="0"/>
              <a:t>H</a:t>
            </a:r>
            <a:r>
              <a:rPr lang="id-ID" sz="2800" dirty="0" smtClean="0"/>
              <a:t>emat, tepat sasaran, mensejahterakan</a:t>
            </a:r>
            <a:endParaRPr lang="en-US" sz="2800" dirty="0" smtClean="0"/>
          </a:p>
          <a:p>
            <a:pPr lvl="3"/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mencukupi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endParaRPr lang="id-ID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dirty="0" smtClean="0"/>
              <a:t>Impian...</a:t>
            </a:r>
            <a:endParaRPr lang="id-ID" i="1" dirty="0"/>
          </a:p>
        </p:txBody>
      </p:sp>
    </p:spTree>
    <p:extLst>
      <p:ext uri="{BB962C8B-B14F-4D97-AF65-F5344CB8AC3E}">
        <p14:creationId xmlns="" xmlns:p14="http://schemas.microsoft.com/office/powerpoint/2010/main" val="2094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Kondisi fisik (infrastruktur)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1700808"/>
            <a:ext cx="7408333" cy="468052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Nyaman</a:t>
            </a:r>
          </a:p>
          <a:p>
            <a:r>
              <a:rPr lang="id-ID" dirty="0" smtClean="0"/>
              <a:t>Hijau</a:t>
            </a:r>
            <a:r>
              <a:rPr lang="en-US" dirty="0" smtClean="0"/>
              <a:t>, </a:t>
            </a:r>
            <a:r>
              <a:rPr lang="en-US" dirty="0" err="1" smtClean="0"/>
              <a:t>rindang</a:t>
            </a:r>
            <a:endParaRPr lang="id-ID" dirty="0" smtClean="0"/>
          </a:p>
          <a:p>
            <a:r>
              <a:rPr lang="id-ID" dirty="0" smtClean="0"/>
              <a:t>Bersih, </a:t>
            </a:r>
            <a:r>
              <a:rPr lang="en-US" dirty="0" err="1" smtClean="0"/>
              <a:t>segar</a:t>
            </a:r>
            <a:r>
              <a:rPr lang="en-US" dirty="0" smtClean="0"/>
              <a:t>, </a:t>
            </a:r>
            <a:r>
              <a:rPr lang="en-US" dirty="0" err="1" smtClean="0"/>
              <a:t>sejuk</a:t>
            </a:r>
            <a:endParaRPr lang="id-ID" dirty="0" smtClean="0"/>
          </a:p>
          <a:p>
            <a:r>
              <a:rPr lang="id-ID" dirty="0" smtClean="0"/>
              <a:t>Rapi, tidak </a:t>
            </a:r>
            <a:r>
              <a:rPr lang="id-ID" i="1" dirty="0" smtClean="0"/>
              <a:t>crowded</a:t>
            </a:r>
          </a:p>
          <a:p>
            <a:r>
              <a:rPr lang="id-ID" dirty="0" smtClean="0"/>
              <a:t>Ramah lingkungan: </a:t>
            </a:r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pepohonan</a:t>
            </a:r>
            <a:endParaRPr lang="id-ID" dirty="0" smtClean="0"/>
          </a:p>
          <a:p>
            <a:pPr lvl="1"/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</a:t>
            </a:r>
            <a:endParaRPr lang="id-ID" dirty="0" smtClean="0"/>
          </a:p>
          <a:p>
            <a:pPr lvl="1"/>
            <a:r>
              <a:rPr lang="en-US" dirty="0" smtClean="0"/>
              <a:t>S</a:t>
            </a:r>
            <a:r>
              <a:rPr lang="id-ID" dirty="0" smtClean="0"/>
              <a:t>umur resapan: </a:t>
            </a:r>
            <a:r>
              <a:rPr lang="en-US" dirty="0" smtClean="0"/>
              <a:t> “</a:t>
            </a:r>
            <a:r>
              <a:rPr lang="en-US" dirty="0" err="1" smtClean="0"/>
              <a:t>panen</a:t>
            </a:r>
            <a:r>
              <a:rPr lang="en-US" dirty="0" smtClean="0"/>
              <a:t>” </a:t>
            </a:r>
            <a:r>
              <a:rPr lang="en-US" dirty="0" err="1" smtClean="0"/>
              <a:t>hujan</a:t>
            </a:r>
            <a:r>
              <a:rPr lang="en-US" dirty="0" smtClean="0"/>
              <a:t>, </a:t>
            </a:r>
            <a:r>
              <a:rPr lang="id-ID" dirty="0" smtClean="0">
                <a:sym typeface="Wingdings" pitchFamily="2" charset="2"/>
              </a:rPr>
              <a:t>cegah banjir</a:t>
            </a:r>
          </a:p>
          <a:p>
            <a:pPr lvl="1"/>
            <a:endParaRPr lang="id-ID" dirty="0">
              <a:sym typeface="Wingdings" pitchFamily="2" charset="2"/>
            </a:endParaRPr>
          </a:p>
          <a:p>
            <a:pPr lvl="1"/>
            <a:r>
              <a:rPr lang="id-ID" dirty="0" smtClean="0">
                <a:sym typeface="Wingdings" pitchFamily="2" charset="2"/>
              </a:rPr>
              <a:t>Penataan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pembenahan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</a:t>
            </a:r>
            <a:r>
              <a:rPr lang="id-ID" dirty="0" smtClean="0">
                <a:sym typeface="Wingdings" pitchFamily="2" charset="2"/>
              </a:rPr>
              <a:t>angun kampus di </a:t>
            </a:r>
            <a:r>
              <a:rPr lang="en-US" dirty="0" err="1" smtClean="0">
                <a:sym typeface="Wingdings" pitchFamily="2" charset="2"/>
              </a:rPr>
              <a:t>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Proporsionalisasi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tampung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611560" y="488937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030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B348E1E1-41DD-4C76-A80E-C868F4D10D5F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7010400" y="3200400"/>
            <a:ext cx="19812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Sarjana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hebat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3352800"/>
            <a:ext cx="12192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Pendidikan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3352800"/>
            <a:ext cx="12192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Penelitian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1524000"/>
            <a:ext cx="12192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Pengabdian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5029200"/>
            <a:ext cx="12192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Publikasi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524000" y="2743200"/>
            <a:ext cx="685800" cy="609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33800" y="4495800"/>
            <a:ext cx="685800" cy="609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00200" y="4419600"/>
            <a:ext cx="762000" cy="609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7600" y="2743200"/>
            <a:ext cx="762000" cy="609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8800" y="3962400"/>
            <a:ext cx="2133600" cy="1588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905396" y="3886596"/>
            <a:ext cx="1980406" cy="1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iped Right Arrow 25"/>
          <p:cNvSpPr/>
          <p:nvPr/>
        </p:nvSpPr>
        <p:spPr>
          <a:xfrm>
            <a:off x="5791200" y="2286000"/>
            <a:ext cx="1066800" cy="34290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Apa</a:t>
            </a:r>
            <a:r>
              <a:rPr lang="en-US" sz="4800" i="1" dirty="0" smtClean="0"/>
              <a:t>? </a:t>
            </a:r>
            <a:endParaRPr lang="id-ID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80"/>
            <a:ext cx="8229600" cy="554732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id-ID" sz="2600" dirty="0" smtClean="0"/>
              <a:t>Menguasai bidang ilmu, p</a:t>
            </a:r>
            <a:r>
              <a:rPr lang="en-US" sz="2600" dirty="0" err="1" smtClean="0"/>
              <a:t>unya</a:t>
            </a:r>
            <a:r>
              <a:rPr lang="en-US" sz="2600" dirty="0" smtClean="0"/>
              <a:t> </a:t>
            </a:r>
            <a:r>
              <a:rPr lang="id-ID" sz="2600" dirty="0" smtClean="0"/>
              <a:t>keahlian-spesifik</a:t>
            </a:r>
            <a:endParaRPr lang="en-US" sz="2600" dirty="0" smtClean="0"/>
          </a:p>
          <a:p>
            <a:pPr lvl="2"/>
            <a:r>
              <a:rPr lang="en-US" sz="2600" dirty="0" err="1" smtClean="0"/>
              <a:t>Paham</a:t>
            </a:r>
            <a:r>
              <a:rPr lang="en-US" sz="2600" dirty="0" smtClean="0"/>
              <a:t> </a:t>
            </a:r>
            <a:r>
              <a:rPr lang="en-US" sz="2600" dirty="0" err="1" smtClean="0"/>
              <a:t>teknologi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asing</a:t>
            </a:r>
            <a:endParaRPr lang="en-US" sz="2600" dirty="0" smtClean="0"/>
          </a:p>
          <a:p>
            <a:pPr lvl="3"/>
            <a:r>
              <a:rPr lang="en-US" sz="2600" dirty="0" smtClean="0"/>
              <a:t>Rev 4.0, </a:t>
            </a:r>
            <a:r>
              <a:rPr lang="en-US" sz="2600" i="1" dirty="0" smtClean="0"/>
              <a:t>cyber university</a:t>
            </a:r>
            <a:endParaRPr lang="id-ID" sz="2600" i="1" dirty="0" smtClean="0"/>
          </a:p>
          <a:p>
            <a:pPr lvl="2"/>
            <a:r>
              <a:rPr lang="en-US" sz="2600" dirty="0" err="1" smtClean="0"/>
              <a:t>Paham</a:t>
            </a:r>
            <a:r>
              <a:rPr lang="en-US" sz="2600" dirty="0" smtClean="0"/>
              <a:t> </a:t>
            </a:r>
            <a:r>
              <a:rPr lang="en-US" sz="2600" i="1" dirty="0" err="1" smtClean="0"/>
              <a:t>enterpreneurship</a:t>
            </a:r>
            <a:r>
              <a:rPr lang="en-US" sz="2600" dirty="0" smtClean="0"/>
              <a:t>, </a:t>
            </a:r>
            <a:r>
              <a:rPr lang="en-US" sz="2600" dirty="0" err="1" smtClean="0"/>
              <a:t>berjiwa</a:t>
            </a:r>
            <a:r>
              <a:rPr lang="en-US" sz="2600" dirty="0" smtClean="0"/>
              <a:t> </a:t>
            </a:r>
            <a:r>
              <a:rPr lang="en-US" sz="2600" dirty="0" err="1" smtClean="0"/>
              <a:t>wirausaha</a:t>
            </a:r>
            <a:endParaRPr lang="en-US" sz="2600" dirty="0" smtClean="0"/>
          </a:p>
          <a:p>
            <a:pPr lvl="2"/>
            <a:r>
              <a:rPr lang="id-ID" sz="2600" dirty="0" smtClean="0"/>
              <a:t>Punya </a:t>
            </a:r>
            <a:r>
              <a:rPr lang="en-US" sz="2600" dirty="0" err="1" smtClean="0"/>
              <a:t>kepribadian</a:t>
            </a:r>
            <a:r>
              <a:rPr lang="en-US" sz="2600" dirty="0" smtClean="0"/>
              <a:t> </a:t>
            </a:r>
            <a:r>
              <a:rPr lang="id-ID" sz="2600" dirty="0" smtClean="0"/>
              <a:t>yg menyenangkan:</a:t>
            </a:r>
          </a:p>
          <a:p>
            <a:pPr lvl="3"/>
            <a:r>
              <a:rPr lang="id-ID" sz="2600" dirty="0" smtClean="0"/>
              <a:t>Sopan-santun, </a:t>
            </a:r>
            <a:r>
              <a:rPr lang="en-US" sz="2600" dirty="0" err="1" smtClean="0"/>
              <a:t>tata-kama</a:t>
            </a:r>
            <a:r>
              <a:rPr lang="en-US" sz="2600" dirty="0" smtClean="0"/>
              <a:t>, </a:t>
            </a:r>
            <a:r>
              <a:rPr lang="id-ID" sz="2600" i="1" dirty="0" smtClean="0"/>
              <a:t>unggah-ungguh</a:t>
            </a:r>
          </a:p>
          <a:p>
            <a:pPr lvl="3"/>
            <a:r>
              <a:rPr lang="id-ID" sz="2600" dirty="0" smtClean="0"/>
              <a:t>Peduli, suka menolong, bertanggungjawab</a:t>
            </a:r>
          </a:p>
          <a:p>
            <a:pPr lvl="3"/>
            <a:r>
              <a:rPr lang="id-ID" sz="2600" dirty="0" smtClean="0"/>
              <a:t>Semangat, cekatan</a:t>
            </a:r>
            <a:r>
              <a:rPr lang="id-ID" sz="2600" dirty="0"/>
              <a:t>, </a:t>
            </a:r>
            <a:r>
              <a:rPr lang="id-ID" sz="2600" dirty="0" smtClean="0"/>
              <a:t>kritis, kreatif</a:t>
            </a:r>
            <a:r>
              <a:rPr lang="en-US" sz="2600" dirty="0" smtClean="0"/>
              <a:t>, </a:t>
            </a:r>
            <a:r>
              <a:rPr lang="en-US" sz="2600" dirty="0" err="1" smtClean="0"/>
              <a:t>inovatif</a:t>
            </a:r>
            <a:endParaRPr lang="id-ID" sz="2600" dirty="0" smtClean="0"/>
          </a:p>
          <a:p>
            <a:pPr lvl="3"/>
            <a:r>
              <a:rPr lang="id-ID" sz="2600" i="1" dirty="0" smtClean="0"/>
              <a:t>Supel</a:t>
            </a:r>
            <a:r>
              <a:rPr lang="id-ID" sz="2600" dirty="0" smtClean="0"/>
              <a:t>, komunikatif, </a:t>
            </a:r>
            <a:r>
              <a:rPr lang="id-ID" sz="2600" dirty="0" smtClean="0"/>
              <a:t>kolaboratif</a:t>
            </a:r>
            <a:endParaRPr lang="en-US" sz="2600" i="1" dirty="0" smtClean="0"/>
          </a:p>
          <a:p>
            <a:pPr lvl="3"/>
            <a:r>
              <a:rPr lang="en-US" sz="2600" dirty="0" err="1" smtClean="0"/>
              <a:t>Jujur</a:t>
            </a:r>
            <a:r>
              <a:rPr lang="en-US" sz="2600" dirty="0" smtClean="0"/>
              <a:t>, </a:t>
            </a:r>
            <a:r>
              <a:rPr lang="en-US" sz="2600" dirty="0" err="1" smtClean="0"/>
              <a:t>komitmen</a:t>
            </a:r>
            <a:r>
              <a:rPr lang="en-US" sz="2600" dirty="0" smtClean="0"/>
              <a:t> </a:t>
            </a:r>
            <a:r>
              <a:rPr lang="en-US" sz="2600" dirty="0" err="1" smtClean="0"/>
              <a:t>dll</a:t>
            </a:r>
            <a:r>
              <a:rPr lang="en-US" sz="2600" dirty="0" smtClean="0"/>
              <a:t>…</a:t>
            </a:r>
          </a:p>
          <a:p>
            <a:pPr lvl="3">
              <a:buNone/>
            </a:pP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i="1" dirty="0" smtClean="0">
                <a:sym typeface="Wingdings" pitchFamily="2" charset="2"/>
              </a:rPr>
              <a:t>global citizenship!!</a:t>
            </a:r>
            <a:endParaRPr lang="id-ID" sz="2600" dirty="0" smtClean="0"/>
          </a:p>
          <a:p>
            <a:pPr lvl="2"/>
            <a:endParaRPr lang="id-ID" dirty="0" smtClean="0"/>
          </a:p>
          <a:p>
            <a:pPr lvl="2"/>
            <a:r>
              <a:rPr lang="id-ID" dirty="0" smtClean="0"/>
              <a:t>Training</a:t>
            </a:r>
            <a:endParaRPr lang="id-ID" dirty="0" smtClean="0"/>
          </a:p>
          <a:p>
            <a:pPr lvl="2"/>
            <a:r>
              <a:rPr lang="id-ID" dirty="0" smtClean="0"/>
              <a:t>Pembiasaan/pengkondisian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id-ID" dirty="0" smtClean="0"/>
              <a:t>kehidupan sehari-hari di kampus</a:t>
            </a:r>
          </a:p>
          <a:p>
            <a:pPr lvl="3"/>
            <a:r>
              <a:rPr lang="en-US" sz="2200" dirty="0" err="1" smtClean="0">
                <a:solidFill>
                  <a:srgbClr val="FF0000"/>
                </a:solidFill>
              </a:rPr>
              <a:t>Teladan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oleh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pimpinan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dosen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tendik</a:t>
            </a:r>
            <a:r>
              <a:rPr lang="en-US" sz="2200" dirty="0" smtClean="0">
                <a:solidFill>
                  <a:srgbClr val="FF0000"/>
                </a:solidFill>
              </a:rPr>
              <a:t>!</a:t>
            </a:r>
            <a:endParaRPr lang="id-ID" sz="22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539553" y="572757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, </a:t>
            </a:r>
            <a:r>
              <a:rPr lang="en-US" dirty="0" err="1" smtClean="0"/>
              <a:t>tangguh</a:t>
            </a:r>
            <a:r>
              <a:rPr lang="en-US" dirty="0" smtClean="0"/>
              <a:t>, </a:t>
            </a:r>
            <a:r>
              <a:rPr lang="en-US" dirty="0" err="1" smtClean="0"/>
              <a:t>unggul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458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41020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d-ID" sz="2800" dirty="0" smtClean="0"/>
              <a:t>Fasilitas </a:t>
            </a:r>
            <a:r>
              <a:rPr lang="id-ID" sz="2800" dirty="0"/>
              <a:t>ruang </a:t>
            </a:r>
            <a:r>
              <a:rPr lang="id-ID" sz="2800" dirty="0" smtClean="0"/>
              <a:t>kelas</a:t>
            </a:r>
            <a:endParaRPr lang="en-US" sz="2800" dirty="0" smtClean="0"/>
          </a:p>
          <a:p>
            <a:pPr lvl="2"/>
            <a:r>
              <a:rPr lang="en-US" sz="2500" dirty="0" err="1" smtClean="0"/>
              <a:t>Komplit</a:t>
            </a:r>
            <a:r>
              <a:rPr lang="en-US" sz="2500" dirty="0" smtClean="0"/>
              <a:t>, </a:t>
            </a:r>
            <a:r>
              <a:rPr lang="en-US" sz="2500" dirty="0" err="1" smtClean="0"/>
              <a:t>mudah</a:t>
            </a:r>
            <a:r>
              <a:rPr lang="en-US" sz="2500" dirty="0" smtClean="0"/>
              <a:t> , </a:t>
            </a:r>
            <a:r>
              <a:rPr lang="en-US" sz="2500" dirty="0" err="1" smtClean="0"/>
              <a:t>nyaman</a:t>
            </a:r>
            <a:endParaRPr lang="en-US" sz="2500" dirty="0" smtClean="0"/>
          </a:p>
          <a:p>
            <a:pPr lvl="3"/>
            <a:r>
              <a:rPr lang="en-US" sz="2400" dirty="0" err="1" smtClean="0"/>
              <a:t>Meja</a:t>
            </a:r>
            <a:r>
              <a:rPr lang="en-US" sz="2400" dirty="0" smtClean="0"/>
              <a:t>, </a:t>
            </a:r>
            <a:r>
              <a:rPr lang="en-US" sz="2400" dirty="0" err="1" smtClean="0"/>
              <a:t>kursi</a:t>
            </a:r>
            <a:r>
              <a:rPr lang="en-US" sz="2400" dirty="0" smtClean="0"/>
              <a:t>, LCD, </a:t>
            </a:r>
            <a:r>
              <a:rPr lang="en-US" sz="2400" dirty="0" err="1" smtClean="0"/>
              <a:t>kabel</a:t>
            </a:r>
            <a:r>
              <a:rPr lang="en-US" sz="2400" dirty="0" smtClean="0"/>
              <a:t>, </a:t>
            </a:r>
            <a:r>
              <a:rPr lang="en-US" sz="2400" dirty="0" err="1" smtClean="0"/>
              <a:t>colokan</a:t>
            </a:r>
            <a:r>
              <a:rPr lang="en-US" sz="2400" dirty="0" smtClean="0"/>
              <a:t>, </a:t>
            </a:r>
            <a:r>
              <a:rPr lang="en-US" sz="2400" i="1" dirty="0" smtClean="0"/>
              <a:t>white board</a:t>
            </a:r>
            <a:r>
              <a:rPr lang="en-US" sz="2400" dirty="0" smtClean="0"/>
              <a:t>, </a:t>
            </a:r>
            <a:r>
              <a:rPr lang="en-US" sz="2400" dirty="0" err="1" smtClean="0"/>
              <a:t>spidol</a:t>
            </a:r>
            <a:r>
              <a:rPr lang="en-US" sz="2400" dirty="0" smtClean="0"/>
              <a:t>, </a:t>
            </a:r>
            <a:r>
              <a:rPr lang="en-US" sz="2400" dirty="0" err="1" smtClean="0"/>
              <a:t>penghapus</a:t>
            </a:r>
            <a:endParaRPr lang="en-US" sz="2400" dirty="0" smtClean="0"/>
          </a:p>
          <a:p>
            <a:pPr lvl="3"/>
            <a:r>
              <a:rPr lang="en-US" sz="2400" dirty="0" err="1" smtClean="0"/>
              <a:t>Kedap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endParaRPr lang="id-ID" sz="2400" dirty="0"/>
          </a:p>
          <a:p>
            <a:pPr lvl="1"/>
            <a:r>
              <a:rPr lang="id-ID" sz="2800" dirty="0" smtClean="0"/>
              <a:t>Lab</a:t>
            </a:r>
            <a:r>
              <a:rPr lang="en-US" sz="2800" dirty="0" err="1" smtClean="0"/>
              <a:t>oratorium</a:t>
            </a:r>
            <a:r>
              <a:rPr lang="id-ID" sz="2800" dirty="0" smtClean="0"/>
              <a:t>, termasuk lab desa, dinas, </a:t>
            </a:r>
            <a:r>
              <a:rPr lang="id-ID" sz="2800" i="1" dirty="0" smtClean="0"/>
              <a:t>lab school </a:t>
            </a:r>
            <a:endParaRPr lang="id-ID" sz="2800" i="1" dirty="0"/>
          </a:p>
          <a:p>
            <a:pPr lvl="1"/>
            <a:r>
              <a:rPr lang="id-ID" sz="2800" dirty="0" smtClean="0"/>
              <a:t>Perpustakaan</a:t>
            </a:r>
            <a:endParaRPr lang="id-ID" sz="2800" dirty="0"/>
          </a:p>
          <a:p>
            <a:pPr lvl="1"/>
            <a:r>
              <a:rPr lang="id-ID" sz="2800" dirty="0" smtClean="0"/>
              <a:t>Wifi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i="1" dirty="0" smtClean="0">
                <a:sym typeface="Wingdings" pitchFamily="2" charset="2"/>
              </a:rPr>
              <a:t>cyber university</a:t>
            </a:r>
            <a:endParaRPr lang="id-ID" sz="2800" i="1" dirty="0" smtClean="0"/>
          </a:p>
          <a:p>
            <a:pPr lvl="1"/>
            <a:endParaRPr lang="id-ID" sz="2800" i="1" dirty="0"/>
          </a:p>
          <a:p>
            <a:pPr lvl="1"/>
            <a:r>
              <a:rPr lang="id-ID" sz="2800" i="1" dirty="0" smtClean="0"/>
              <a:t>Upgrade</a:t>
            </a:r>
            <a:r>
              <a:rPr lang="id-ID" sz="2800" dirty="0" smtClean="0"/>
              <a:t>, penjaminan mutu</a:t>
            </a:r>
          </a:p>
          <a:p>
            <a:pPr lvl="1"/>
            <a:r>
              <a:rPr lang="id-ID" sz="2800" i="1" dirty="0" smtClean="0"/>
              <a:t>Project/problem based learning</a:t>
            </a:r>
          </a:p>
          <a:p>
            <a:pPr lvl="1"/>
            <a:r>
              <a:rPr lang="id-ID" sz="2800" dirty="0" smtClean="0"/>
              <a:t>“Pribumisasi” iptek (</a:t>
            </a:r>
            <a:r>
              <a:rPr lang="id-ID" sz="2800" i="1" dirty="0" smtClean="0"/>
              <a:t>link-match</a:t>
            </a:r>
            <a:r>
              <a:rPr lang="id-ID" sz="2800" dirty="0" smtClean="0"/>
              <a:t>), magang, PPL</a:t>
            </a:r>
          </a:p>
          <a:p>
            <a:pPr lvl="2"/>
            <a:r>
              <a:rPr lang="id-ID" sz="2500" i="1" dirty="0" smtClean="0"/>
              <a:t>Tracer study</a:t>
            </a:r>
            <a:endParaRPr lang="id-ID" sz="25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K</a:t>
            </a:r>
            <a:r>
              <a:rPr lang="id-ID" sz="5400" dirty="0" smtClean="0"/>
              <a:t>ualitas pengajaran</a:t>
            </a:r>
            <a:endParaRPr lang="en-US" sz="5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895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id-ID" sz="2800" dirty="0" smtClean="0"/>
              <a:t>Fasilitas </a:t>
            </a:r>
            <a:r>
              <a:rPr lang="id-ID" sz="2800" dirty="0"/>
              <a:t>ruang </a:t>
            </a:r>
            <a:r>
              <a:rPr lang="id-ID" sz="2800" dirty="0" smtClean="0"/>
              <a:t>kerja</a:t>
            </a:r>
            <a:endParaRPr lang="id-ID" sz="2800" dirty="0"/>
          </a:p>
          <a:p>
            <a:pPr lvl="4"/>
            <a:r>
              <a:rPr lang="en-US" sz="2700" dirty="0" err="1" smtClean="0"/>
              <a:t>Ruang</a:t>
            </a:r>
            <a:r>
              <a:rPr lang="en-US" sz="2700" dirty="0" smtClean="0"/>
              <a:t> </a:t>
            </a:r>
            <a:r>
              <a:rPr lang="id-ID" sz="2700" dirty="0" smtClean="0"/>
              <a:t>diskusi</a:t>
            </a:r>
            <a:endParaRPr lang="id-ID" sz="2700" dirty="0"/>
          </a:p>
          <a:p>
            <a:pPr lvl="4"/>
            <a:r>
              <a:rPr lang="en-US" sz="2600" dirty="0" smtClean="0"/>
              <a:t>L</a:t>
            </a:r>
            <a:r>
              <a:rPr lang="id-ID" sz="2600" dirty="0" smtClean="0"/>
              <a:t>ab</a:t>
            </a:r>
            <a:r>
              <a:rPr lang="en-US" sz="2600" dirty="0" err="1" smtClean="0"/>
              <a:t>oratorium</a:t>
            </a:r>
            <a:endParaRPr lang="id-ID" sz="2600" dirty="0"/>
          </a:p>
          <a:p>
            <a:pPr lvl="4"/>
            <a:r>
              <a:rPr lang="id-ID" sz="2600" dirty="0" smtClean="0"/>
              <a:t>Perpustakaan</a:t>
            </a:r>
            <a:endParaRPr lang="id-ID" sz="2600" dirty="0"/>
          </a:p>
          <a:p>
            <a:pPr lvl="4"/>
            <a:r>
              <a:rPr lang="id-ID" sz="2600" dirty="0" smtClean="0"/>
              <a:t>Wifi</a:t>
            </a:r>
            <a:endParaRPr lang="id-ID" sz="2600" dirty="0"/>
          </a:p>
          <a:p>
            <a:pPr lvl="2"/>
            <a:r>
              <a:rPr lang="id-ID" sz="2800" dirty="0"/>
              <a:t>Tingkat </a:t>
            </a:r>
            <a:r>
              <a:rPr lang="id-ID" sz="2800" dirty="0" smtClean="0"/>
              <a:t>literasi</a:t>
            </a:r>
            <a:endParaRPr lang="id-ID" sz="2800" dirty="0"/>
          </a:p>
          <a:p>
            <a:pPr lvl="2"/>
            <a:r>
              <a:rPr lang="id-ID" sz="2800" dirty="0" smtClean="0"/>
              <a:t>Insentif</a:t>
            </a:r>
            <a:endParaRPr lang="en-US" sz="2800" dirty="0" smtClean="0"/>
          </a:p>
          <a:p>
            <a:pPr lvl="1"/>
            <a:endParaRPr lang="id-ID" sz="3000" dirty="0" smtClean="0"/>
          </a:p>
          <a:p>
            <a:pPr lvl="1"/>
            <a:r>
              <a:rPr lang="id-ID" dirty="0" smtClean="0"/>
              <a:t>Pendampingan (yg serius) dalam penyusunan proposal dan penulisan artikel</a:t>
            </a:r>
            <a:endParaRPr lang="en-US" dirty="0" smtClean="0"/>
          </a:p>
          <a:p>
            <a:pPr lvl="1"/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,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i="1" dirty="0" smtClean="0"/>
              <a:t>roadmap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khas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unggul</a:t>
            </a:r>
            <a:r>
              <a:rPr lang="en-US" dirty="0" smtClean="0">
                <a:sym typeface="Wingdings" pitchFamily="2" charset="2"/>
              </a:rPr>
              <a:t>!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1E1-41DD-4C76-A80E-C868F4D10D5F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dirty="0" smtClean="0"/>
              <a:t>K</a:t>
            </a:r>
            <a:r>
              <a:rPr lang="id-ID" sz="5400" dirty="0" smtClean="0"/>
              <a:t>ualitas penelitian</a:t>
            </a:r>
            <a:endParaRPr lang="en-US" sz="54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228600" y="502920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158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1401</TotalTime>
  <Words>632</Words>
  <Application>Microsoft Office PowerPoint</Application>
  <PresentationFormat>On-screen Show (4:3)</PresentationFormat>
  <Paragraphs>212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UNTIDAR 2023: SEBUAH VISI</vt:lpstr>
      <vt:lpstr>Slide 2</vt:lpstr>
      <vt:lpstr>Impian</vt:lpstr>
      <vt:lpstr>Impian...</vt:lpstr>
      <vt:lpstr>Kondisi fisik (infrastruktur)</vt:lpstr>
      <vt:lpstr>Apa? </vt:lpstr>
      <vt:lpstr>Sarjana hebat, tangguh, unggul</vt:lpstr>
      <vt:lpstr>Kualitas pengajaran</vt:lpstr>
      <vt:lpstr>Kualitas penelitian</vt:lpstr>
      <vt:lpstr>Kemanfaatan bagi masyarakat</vt:lpstr>
      <vt:lpstr>Pendokumentasian kegiatan</vt:lpstr>
      <vt:lpstr>Keterampilan tendik</vt:lpstr>
      <vt:lpstr>Pendanaan ekstra</vt:lpstr>
      <vt:lpstr>Alumni</vt:lpstr>
      <vt:lpstr>Kerjasama</vt:lpstr>
      <vt:lpstr>Proses manajemen</vt:lpstr>
      <vt:lpstr>UNTIDAR 2045</vt:lpstr>
      <vt:lpstr>Terimakasih </vt:lpstr>
      <vt:lpstr>Program kerja 2019</vt:lpstr>
      <vt:lpstr>Postscript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VISI, MISI DAN PROGRAM KERJA UNTIDAR 2018-2022</dc:title>
  <dc:creator>acer</dc:creator>
  <cp:lastModifiedBy>UNTIDAR</cp:lastModifiedBy>
  <cp:revision>64</cp:revision>
  <dcterms:created xsi:type="dcterms:W3CDTF">2018-09-28T02:25:23Z</dcterms:created>
  <dcterms:modified xsi:type="dcterms:W3CDTF">2018-11-22T06:22:32Z</dcterms:modified>
</cp:coreProperties>
</file>